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61" r:id="rId2"/>
    <p:sldId id="258" r:id="rId3"/>
    <p:sldId id="257" r:id="rId4"/>
    <p:sldId id="259" r:id="rId5"/>
    <p:sldId id="260" r:id="rId6"/>
    <p:sldId id="278" r:id="rId7"/>
    <p:sldId id="288" r:id="rId8"/>
    <p:sldId id="263" r:id="rId9"/>
    <p:sldId id="262" r:id="rId10"/>
    <p:sldId id="264" r:id="rId11"/>
    <p:sldId id="291" r:id="rId12"/>
    <p:sldId id="292" r:id="rId13"/>
    <p:sldId id="293" r:id="rId14"/>
    <p:sldId id="294" r:id="rId15"/>
    <p:sldId id="285" r:id="rId16"/>
    <p:sldId id="283" r:id="rId17"/>
    <p:sldId id="269" r:id="rId18"/>
    <p:sldId id="271" r:id="rId19"/>
    <p:sldId id="287" r:id="rId20"/>
    <p:sldId id="274" r:id="rId21"/>
    <p:sldId id="284" r:id="rId22"/>
    <p:sldId id="289" r:id="rId23"/>
    <p:sldId id="275" r:id="rId24"/>
    <p:sldId id="280" r:id="rId25"/>
    <p:sldId id="286" r:id="rId26"/>
    <p:sldId id="273" r:id="rId27"/>
    <p:sldId id="276" r:id="rId28"/>
    <p:sldId id="277" r:id="rId29"/>
    <p:sldId id="295" r:id="rId3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4DB"/>
    <a:srgbClr val="005C2A"/>
    <a:srgbClr val="BDF0FE"/>
    <a:srgbClr val="FFC8DD"/>
    <a:srgbClr val="FDE4CF"/>
    <a:srgbClr val="FBF8CC"/>
    <a:srgbClr val="719F9E"/>
    <a:srgbClr val="00359E"/>
    <a:srgbClr val="009A4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6395" autoAdjust="0"/>
  </p:normalViewPr>
  <p:slideViewPr>
    <p:cSldViewPr snapToGrid="0">
      <p:cViewPr varScale="1">
        <p:scale>
          <a:sx n="112" d="100"/>
          <a:sy n="112" d="100"/>
        </p:scale>
        <p:origin x="372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F700B-32F1-4940-9791-5943FDF20711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3D209B31-6699-46A7-8A68-F582F707B4B9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002060"/>
              </a:solidFill>
            </a:rPr>
            <a:t>What is a motivational speech? </a:t>
          </a:r>
          <a:endParaRPr lang="en-US" altLang="zh-HK" b="1" dirty="0">
            <a:solidFill>
              <a:srgbClr val="002060"/>
            </a:solidFill>
          </a:endParaRPr>
        </a:p>
      </dgm:t>
    </dgm:pt>
    <dgm:pt modelId="{AC6964E5-0379-4E23-AFCE-612DDA723A34}" type="parTrans" cxnId="{FEE2814E-E3F1-4C2C-BEE7-75AEC53EA295}">
      <dgm:prSet/>
      <dgm:spPr/>
      <dgm:t>
        <a:bodyPr/>
        <a:lstStyle/>
        <a:p>
          <a:endParaRPr lang="en-US" altLang="zh-HK" b="1"/>
        </a:p>
      </dgm:t>
    </dgm:pt>
    <dgm:pt modelId="{1DD3DA78-71C8-42C9-AE7B-351DC1AA7E58}" type="sibTrans" cxnId="{FEE2814E-E3F1-4C2C-BEE7-75AEC53EA295}">
      <dgm:prSet/>
      <dgm:spPr/>
      <dgm:t>
        <a:bodyPr/>
        <a:lstStyle/>
        <a:p>
          <a:endParaRPr lang="en-US" altLang="zh-HK" b="1"/>
        </a:p>
      </dgm:t>
    </dgm:pt>
    <dgm:pt modelId="{DEFD1220-0707-40E2-83BB-EF860A424824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002060"/>
              </a:solidFill>
            </a:rPr>
            <a:t>How to write a motivational speech?</a:t>
          </a:r>
          <a:endParaRPr lang="en-US" altLang="zh-HK" b="1" dirty="0">
            <a:solidFill>
              <a:srgbClr val="002060"/>
            </a:solidFill>
          </a:endParaRPr>
        </a:p>
      </dgm:t>
    </dgm:pt>
    <dgm:pt modelId="{E186AF5B-8FCB-47DB-813F-9B9D759131AB}" type="parTrans" cxnId="{6DCAFA44-E416-4B8C-8B08-011C9CE3DE25}">
      <dgm:prSet/>
      <dgm:spPr/>
      <dgm:t>
        <a:bodyPr/>
        <a:lstStyle/>
        <a:p>
          <a:endParaRPr lang="en-US" altLang="zh-HK" b="1"/>
        </a:p>
      </dgm:t>
    </dgm:pt>
    <dgm:pt modelId="{A91F0440-DC40-4FE0-9E47-A0B05FB09A99}" type="sibTrans" cxnId="{6DCAFA44-E416-4B8C-8B08-011C9CE3DE25}">
      <dgm:prSet/>
      <dgm:spPr/>
      <dgm:t>
        <a:bodyPr/>
        <a:lstStyle/>
        <a:p>
          <a:endParaRPr lang="en-US" altLang="zh-HK" b="1"/>
        </a:p>
      </dgm:t>
    </dgm:pt>
    <dgm:pt modelId="{4D7325B5-A0E3-46E3-A576-210733DA8B39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002060"/>
              </a:solidFill>
            </a:rPr>
            <a:t>How to present a motivational speech effectively?</a:t>
          </a:r>
          <a:endParaRPr lang="en-US" altLang="zh-HK" b="1" dirty="0">
            <a:solidFill>
              <a:srgbClr val="002060"/>
            </a:solidFill>
          </a:endParaRPr>
        </a:p>
      </dgm:t>
    </dgm:pt>
    <dgm:pt modelId="{CAC0547E-54AC-47F0-BCC0-A9ECAA6EAF6D}" type="parTrans" cxnId="{92D205BB-A6C6-4CF9-BCE0-105A3B80F764}">
      <dgm:prSet/>
      <dgm:spPr/>
      <dgm:t>
        <a:bodyPr/>
        <a:lstStyle/>
        <a:p>
          <a:endParaRPr lang="en-US" altLang="zh-HK" b="1"/>
        </a:p>
      </dgm:t>
    </dgm:pt>
    <dgm:pt modelId="{0D4C2E68-E724-47C4-B28D-15B119141283}" type="sibTrans" cxnId="{92D205BB-A6C6-4CF9-BCE0-105A3B80F764}">
      <dgm:prSet/>
      <dgm:spPr/>
      <dgm:t>
        <a:bodyPr/>
        <a:lstStyle/>
        <a:p>
          <a:endParaRPr lang="en-US" altLang="zh-HK" b="1"/>
        </a:p>
      </dgm:t>
    </dgm:pt>
    <dgm:pt modelId="{065B23A2-B0D0-40CD-A690-F61F7EA96CE3}" type="pres">
      <dgm:prSet presAssocID="{0AAF700B-32F1-4940-9791-5943FDF207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A1FB3477-4B95-4417-A665-8074682228A7}" type="pres">
      <dgm:prSet presAssocID="{3D209B31-6699-46A7-8A68-F582F707B4B9}" presName="parentLin" presStyleCnt="0"/>
      <dgm:spPr/>
    </dgm:pt>
    <dgm:pt modelId="{3EA32BE1-4659-446C-A1E3-868378FD2A9C}" type="pres">
      <dgm:prSet presAssocID="{3D209B31-6699-46A7-8A68-F582F707B4B9}" presName="parentLeftMargin" presStyleLbl="node1" presStyleIdx="0" presStyleCnt="3"/>
      <dgm:spPr/>
      <dgm:t>
        <a:bodyPr/>
        <a:lstStyle/>
        <a:p>
          <a:endParaRPr lang="en-US" altLang="zh-HK"/>
        </a:p>
      </dgm:t>
    </dgm:pt>
    <dgm:pt modelId="{0AED9571-03E4-4757-B2E7-9379501D1E63}" type="pres">
      <dgm:prSet presAssocID="{3D209B31-6699-46A7-8A68-F582F707B4B9}" presName="parentText" presStyleLbl="node1" presStyleIdx="0" presStyleCnt="3" custScaleX="138676">
        <dgm:presLayoutVars>
          <dgm:chMax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973D54A2-F6FA-4329-86D4-C43A120CDB94}" type="pres">
      <dgm:prSet presAssocID="{3D209B31-6699-46A7-8A68-F582F707B4B9}" presName="negativeSpace" presStyleCnt="0"/>
      <dgm:spPr/>
    </dgm:pt>
    <dgm:pt modelId="{5064DD31-72FB-4FD8-BB3F-897A4D63DCE1}" type="pres">
      <dgm:prSet presAssocID="{3D209B31-6699-46A7-8A68-F582F707B4B9}" presName="childText" presStyleLbl="conFgAcc1" presStyleIdx="0" presStyleCnt="3">
        <dgm:presLayoutVars>
          <dgm:bulletEnabled val="1"/>
        </dgm:presLayoutVars>
      </dgm:prSet>
      <dgm:spPr/>
    </dgm:pt>
    <dgm:pt modelId="{AD7443E9-0F3B-4372-AEC3-790A4D2159C7}" type="pres">
      <dgm:prSet presAssocID="{1DD3DA78-71C8-42C9-AE7B-351DC1AA7E58}" presName="spaceBetweenRectangles" presStyleCnt="0"/>
      <dgm:spPr/>
    </dgm:pt>
    <dgm:pt modelId="{0EBB59B1-8016-4901-B25A-A5F1B447E248}" type="pres">
      <dgm:prSet presAssocID="{DEFD1220-0707-40E2-83BB-EF860A424824}" presName="parentLin" presStyleCnt="0"/>
      <dgm:spPr/>
    </dgm:pt>
    <dgm:pt modelId="{C91C52FE-09D8-47C4-BDAF-92834A52374D}" type="pres">
      <dgm:prSet presAssocID="{DEFD1220-0707-40E2-83BB-EF860A424824}" presName="parentLeftMargin" presStyleLbl="node1" presStyleIdx="0" presStyleCnt="3"/>
      <dgm:spPr/>
      <dgm:t>
        <a:bodyPr/>
        <a:lstStyle/>
        <a:p>
          <a:endParaRPr lang="en-US" altLang="zh-HK"/>
        </a:p>
      </dgm:t>
    </dgm:pt>
    <dgm:pt modelId="{6F0F9FD1-DC70-40A9-8C29-C952ED93B50F}" type="pres">
      <dgm:prSet presAssocID="{DEFD1220-0707-40E2-83BB-EF860A424824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C1EE06E-764B-4737-AECD-619FD04C9F57}" type="pres">
      <dgm:prSet presAssocID="{DEFD1220-0707-40E2-83BB-EF860A424824}" presName="negativeSpace" presStyleCnt="0"/>
      <dgm:spPr/>
    </dgm:pt>
    <dgm:pt modelId="{728FEB43-63B2-4C73-B367-92568FE644AC}" type="pres">
      <dgm:prSet presAssocID="{DEFD1220-0707-40E2-83BB-EF860A424824}" presName="childText" presStyleLbl="conFgAcc1" presStyleIdx="1" presStyleCnt="3">
        <dgm:presLayoutVars>
          <dgm:bulletEnabled val="1"/>
        </dgm:presLayoutVars>
      </dgm:prSet>
      <dgm:spPr/>
    </dgm:pt>
    <dgm:pt modelId="{B6F64B41-E52E-4BBC-A9F4-9DB550FF1A2E}" type="pres">
      <dgm:prSet presAssocID="{A91F0440-DC40-4FE0-9E47-A0B05FB09A99}" presName="spaceBetweenRectangles" presStyleCnt="0"/>
      <dgm:spPr/>
    </dgm:pt>
    <dgm:pt modelId="{8A59A13D-9A45-4274-92F6-DD1B809B9F49}" type="pres">
      <dgm:prSet presAssocID="{4D7325B5-A0E3-46E3-A576-210733DA8B39}" presName="parentLin" presStyleCnt="0"/>
      <dgm:spPr/>
    </dgm:pt>
    <dgm:pt modelId="{5061BA84-3B2E-4A86-9792-8A59CE78935B}" type="pres">
      <dgm:prSet presAssocID="{4D7325B5-A0E3-46E3-A576-210733DA8B39}" presName="parentLeftMargin" presStyleLbl="node1" presStyleIdx="1" presStyleCnt="3"/>
      <dgm:spPr/>
      <dgm:t>
        <a:bodyPr/>
        <a:lstStyle/>
        <a:p>
          <a:endParaRPr lang="en-US" altLang="zh-HK"/>
        </a:p>
      </dgm:t>
    </dgm:pt>
    <dgm:pt modelId="{5BDF5753-7757-457E-9DD8-9CAD500B6CAA}" type="pres">
      <dgm:prSet presAssocID="{4D7325B5-A0E3-46E3-A576-210733DA8B3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E8D9EF14-CD84-4DC1-BFD9-6262A457F85E}" type="pres">
      <dgm:prSet presAssocID="{4D7325B5-A0E3-46E3-A576-210733DA8B39}" presName="negativeSpace" presStyleCnt="0"/>
      <dgm:spPr/>
    </dgm:pt>
    <dgm:pt modelId="{393678A4-DA52-4CCD-9C21-D4134D35B3A3}" type="pres">
      <dgm:prSet presAssocID="{4D7325B5-A0E3-46E3-A576-210733DA8B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85FFE7-C25C-47EF-B3F0-8F935289F710}" type="presOf" srcId="{DEFD1220-0707-40E2-83BB-EF860A424824}" destId="{6F0F9FD1-DC70-40A9-8C29-C952ED93B50F}" srcOrd="1" destOrd="0" presId="urn:microsoft.com/office/officeart/2005/8/layout/list1"/>
    <dgm:cxn modelId="{FEE2814E-E3F1-4C2C-BEE7-75AEC53EA295}" srcId="{0AAF700B-32F1-4940-9791-5943FDF20711}" destId="{3D209B31-6699-46A7-8A68-F582F707B4B9}" srcOrd="0" destOrd="0" parTransId="{AC6964E5-0379-4E23-AFCE-612DDA723A34}" sibTransId="{1DD3DA78-71C8-42C9-AE7B-351DC1AA7E58}"/>
    <dgm:cxn modelId="{6DCAFA44-E416-4B8C-8B08-011C9CE3DE25}" srcId="{0AAF700B-32F1-4940-9791-5943FDF20711}" destId="{DEFD1220-0707-40E2-83BB-EF860A424824}" srcOrd="1" destOrd="0" parTransId="{E186AF5B-8FCB-47DB-813F-9B9D759131AB}" sibTransId="{A91F0440-DC40-4FE0-9E47-A0B05FB09A99}"/>
    <dgm:cxn modelId="{92D205BB-A6C6-4CF9-BCE0-105A3B80F764}" srcId="{0AAF700B-32F1-4940-9791-5943FDF20711}" destId="{4D7325B5-A0E3-46E3-A576-210733DA8B39}" srcOrd="2" destOrd="0" parTransId="{CAC0547E-54AC-47F0-BCC0-A9ECAA6EAF6D}" sibTransId="{0D4C2E68-E724-47C4-B28D-15B119141283}"/>
    <dgm:cxn modelId="{A16BF50B-0CA6-4483-A4DE-4129AD194088}" type="presOf" srcId="{4D7325B5-A0E3-46E3-A576-210733DA8B39}" destId="{5BDF5753-7757-457E-9DD8-9CAD500B6CAA}" srcOrd="1" destOrd="0" presId="urn:microsoft.com/office/officeart/2005/8/layout/list1"/>
    <dgm:cxn modelId="{8A299654-72DE-44F0-AC9E-8A5CD284064F}" type="presOf" srcId="{0AAF700B-32F1-4940-9791-5943FDF20711}" destId="{065B23A2-B0D0-40CD-A690-F61F7EA96CE3}" srcOrd="0" destOrd="0" presId="urn:microsoft.com/office/officeart/2005/8/layout/list1"/>
    <dgm:cxn modelId="{B15F9263-F22B-42EB-98B5-72980467A47C}" type="presOf" srcId="{3D209B31-6699-46A7-8A68-F582F707B4B9}" destId="{3EA32BE1-4659-446C-A1E3-868378FD2A9C}" srcOrd="0" destOrd="0" presId="urn:microsoft.com/office/officeart/2005/8/layout/list1"/>
    <dgm:cxn modelId="{9622868E-2B85-4383-AEF5-FE675DCB1B2F}" type="presOf" srcId="{3D209B31-6699-46A7-8A68-F582F707B4B9}" destId="{0AED9571-03E4-4757-B2E7-9379501D1E63}" srcOrd="1" destOrd="0" presId="urn:microsoft.com/office/officeart/2005/8/layout/list1"/>
    <dgm:cxn modelId="{563CDD89-38D0-4E2E-A5CE-A735CD48F92A}" type="presOf" srcId="{DEFD1220-0707-40E2-83BB-EF860A424824}" destId="{C91C52FE-09D8-47C4-BDAF-92834A52374D}" srcOrd="0" destOrd="0" presId="urn:microsoft.com/office/officeart/2005/8/layout/list1"/>
    <dgm:cxn modelId="{FB3E6919-9B4B-4E91-A808-E6A96E0D60B5}" type="presOf" srcId="{4D7325B5-A0E3-46E3-A576-210733DA8B39}" destId="{5061BA84-3B2E-4A86-9792-8A59CE78935B}" srcOrd="0" destOrd="0" presId="urn:microsoft.com/office/officeart/2005/8/layout/list1"/>
    <dgm:cxn modelId="{1C3E2551-F956-4976-B462-EF9D6D1F14A3}" type="presParOf" srcId="{065B23A2-B0D0-40CD-A690-F61F7EA96CE3}" destId="{A1FB3477-4B95-4417-A665-8074682228A7}" srcOrd="0" destOrd="0" presId="urn:microsoft.com/office/officeart/2005/8/layout/list1"/>
    <dgm:cxn modelId="{5FD0DDCB-1DED-4D44-B0AE-678652250861}" type="presParOf" srcId="{A1FB3477-4B95-4417-A665-8074682228A7}" destId="{3EA32BE1-4659-446C-A1E3-868378FD2A9C}" srcOrd="0" destOrd="0" presId="urn:microsoft.com/office/officeart/2005/8/layout/list1"/>
    <dgm:cxn modelId="{20BAEE30-482A-46FB-BF37-3CB050A926C8}" type="presParOf" srcId="{A1FB3477-4B95-4417-A665-8074682228A7}" destId="{0AED9571-03E4-4757-B2E7-9379501D1E63}" srcOrd="1" destOrd="0" presId="urn:microsoft.com/office/officeart/2005/8/layout/list1"/>
    <dgm:cxn modelId="{579CBE92-6832-4B98-9150-E1E042183A49}" type="presParOf" srcId="{065B23A2-B0D0-40CD-A690-F61F7EA96CE3}" destId="{973D54A2-F6FA-4329-86D4-C43A120CDB94}" srcOrd="1" destOrd="0" presId="urn:microsoft.com/office/officeart/2005/8/layout/list1"/>
    <dgm:cxn modelId="{D2EB044D-70E7-4C1C-856C-5C2F1E6A8538}" type="presParOf" srcId="{065B23A2-B0D0-40CD-A690-F61F7EA96CE3}" destId="{5064DD31-72FB-4FD8-BB3F-897A4D63DCE1}" srcOrd="2" destOrd="0" presId="urn:microsoft.com/office/officeart/2005/8/layout/list1"/>
    <dgm:cxn modelId="{BD7C8798-A84C-432E-9095-71659C6681C7}" type="presParOf" srcId="{065B23A2-B0D0-40CD-A690-F61F7EA96CE3}" destId="{AD7443E9-0F3B-4372-AEC3-790A4D2159C7}" srcOrd="3" destOrd="0" presId="urn:microsoft.com/office/officeart/2005/8/layout/list1"/>
    <dgm:cxn modelId="{A64F93CD-D66B-44DD-9970-9C5D5093D7F7}" type="presParOf" srcId="{065B23A2-B0D0-40CD-A690-F61F7EA96CE3}" destId="{0EBB59B1-8016-4901-B25A-A5F1B447E248}" srcOrd="4" destOrd="0" presId="urn:microsoft.com/office/officeart/2005/8/layout/list1"/>
    <dgm:cxn modelId="{CC5A8730-E031-431B-8993-513554ECE140}" type="presParOf" srcId="{0EBB59B1-8016-4901-B25A-A5F1B447E248}" destId="{C91C52FE-09D8-47C4-BDAF-92834A52374D}" srcOrd="0" destOrd="0" presId="urn:microsoft.com/office/officeart/2005/8/layout/list1"/>
    <dgm:cxn modelId="{20D85C28-3A3E-4F55-BB61-2C2C77E4FB72}" type="presParOf" srcId="{0EBB59B1-8016-4901-B25A-A5F1B447E248}" destId="{6F0F9FD1-DC70-40A9-8C29-C952ED93B50F}" srcOrd="1" destOrd="0" presId="urn:microsoft.com/office/officeart/2005/8/layout/list1"/>
    <dgm:cxn modelId="{5C473567-B380-497E-8632-83A29045689E}" type="presParOf" srcId="{065B23A2-B0D0-40CD-A690-F61F7EA96CE3}" destId="{5C1EE06E-764B-4737-AECD-619FD04C9F57}" srcOrd="5" destOrd="0" presId="urn:microsoft.com/office/officeart/2005/8/layout/list1"/>
    <dgm:cxn modelId="{C9237E2B-0209-4E78-854C-8C027AA77B7A}" type="presParOf" srcId="{065B23A2-B0D0-40CD-A690-F61F7EA96CE3}" destId="{728FEB43-63B2-4C73-B367-92568FE644AC}" srcOrd="6" destOrd="0" presId="urn:microsoft.com/office/officeart/2005/8/layout/list1"/>
    <dgm:cxn modelId="{B1C560AF-F4BD-46A6-B0FF-FBFC9C2F9DE3}" type="presParOf" srcId="{065B23A2-B0D0-40CD-A690-F61F7EA96CE3}" destId="{B6F64B41-E52E-4BBC-A9F4-9DB550FF1A2E}" srcOrd="7" destOrd="0" presId="urn:microsoft.com/office/officeart/2005/8/layout/list1"/>
    <dgm:cxn modelId="{D52E1AA0-A634-49D9-A1BC-BB3FADD8467F}" type="presParOf" srcId="{065B23A2-B0D0-40CD-A690-F61F7EA96CE3}" destId="{8A59A13D-9A45-4274-92F6-DD1B809B9F49}" srcOrd="8" destOrd="0" presId="urn:microsoft.com/office/officeart/2005/8/layout/list1"/>
    <dgm:cxn modelId="{DF62A7EF-DE69-4340-8566-8C5639A20371}" type="presParOf" srcId="{8A59A13D-9A45-4274-92F6-DD1B809B9F49}" destId="{5061BA84-3B2E-4A86-9792-8A59CE78935B}" srcOrd="0" destOrd="0" presId="urn:microsoft.com/office/officeart/2005/8/layout/list1"/>
    <dgm:cxn modelId="{9BE528CC-0CA9-4BD6-AAAB-DAEB119F915A}" type="presParOf" srcId="{8A59A13D-9A45-4274-92F6-DD1B809B9F49}" destId="{5BDF5753-7757-457E-9DD8-9CAD500B6CAA}" srcOrd="1" destOrd="0" presId="urn:microsoft.com/office/officeart/2005/8/layout/list1"/>
    <dgm:cxn modelId="{34E374DA-E59A-487C-ACC1-910E6BB0EEFE}" type="presParOf" srcId="{065B23A2-B0D0-40CD-A690-F61F7EA96CE3}" destId="{E8D9EF14-CD84-4DC1-BFD9-6262A457F85E}" srcOrd="9" destOrd="0" presId="urn:microsoft.com/office/officeart/2005/8/layout/list1"/>
    <dgm:cxn modelId="{D202C617-53C4-4CD5-8B54-BF73304E5505}" type="presParOf" srcId="{065B23A2-B0D0-40CD-A690-F61F7EA96CE3}" destId="{393678A4-DA52-4CCD-9C21-D4134D35B3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D3F35-BCAD-461C-84D7-BDF69A7A551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CE39FCE4-B802-4381-B79A-DDA8E2DD6C6C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FF0000"/>
              </a:solidFill>
            </a:rPr>
            <a:t>1. </a:t>
          </a:r>
        </a:p>
        <a:p>
          <a:r>
            <a:rPr lang="en-US" altLang="zh-HK" b="1" dirty="0" smtClean="0">
              <a:solidFill>
                <a:srgbClr val="FF0000"/>
              </a:solidFill>
            </a:rPr>
            <a:t>Determine the central theme</a:t>
          </a:r>
          <a:endParaRPr lang="en-US" altLang="zh-HK" b="1" dirty="0">
            <a:solidFill>
              <a:srgbClr val="FF0000"/>
            </a:solidFill>
          </a:endParaRPr>
        </a:p>
      </dgm:t>
    </dgm:pt>
    <dgm:pt modelId="{07EDF777-CDF1-43DB-8A37-4018FDE0A012}" type="parTrans" cxnId="{726AE459-8E9C-4CD0-B7F9-9D0107E1DA55}">
      <dgm:prSet/>
      <dgm:spPr/>
      <dgm:t>
        <a:bodyPr/>
        <a:lstStyle/>
        <a:p>
          <a:endParaRPr lang="en-US" altLang="zh-HK"/>
        </a:p>
      </dgm:t>
    </dgm:pt>
    <dgm:pt modelId="{123F3778-6BBF-4B6F-BF27-FF74AF323FAF}" type="sibTrans" cxnId="{726AE459-8E9C-4CD0-B7F9-9D0107E1DA55}">
      <dgm:prSet/>
      <dgm:spPr/>
      <dgm:t>
        <a:bodyPr/>
        <a:lstStyle/>
        <a:p>
          <a:endParaRPr lang="en-US" altLang="zh-HK"/>
        </a:p>
      </dgm:t>
    </dgm:pt>
    <dgm:pt modelId="{B0057508-C0E8-4407-8C59-A8B0C204DAA6}">
      <dgm:prSet phldrT="[Text]"/>
      <dgm:spPr/>
      <dgm:t>
        <a:bodyPr/>
        <a:lstStyle/>
        <a:p>
          <a:r>
            <a:rPr lang="en-US" altLang="zh-HK" b="1" dirty="0" smtClean="0">
              <a:solidFill>
                <a:schemeClr val="accent2">
                  <a:lumMod val="50000"/>
                </a:schemeClr>
              </a:solidFill>
            </a:rPr>
            <a:t>2. </a:t>
          </a:r>
        </a:p>
        <a:p>
          <a:r>
            <a:rPr lang="en-US" altLang="zh-HK" b="1" dirty="0" smtClean="0">
              <a:solidFill>
                <a:schemeClr val="accent2">
                  <a:lumMod val="50000"/>
                </a:schemeClr>
              </a:solidFill>
            </a:rPr>
            <a:t>Generate ideas</a:t>
          </a:r>
          <a:endParaRPr lang="en-US" altLang="zh-HK" b="1" dirty="0">
            <a:solidFill>
              <a:schemeClr val="accent2">
                <a:lumMod val="50000"/>
              </a:schemeClr>
            </a:solidFill>
          </a:endParaRPr>
        </a:p>
      </dgm:t>
    </dgm:pt>
    <dgm:pt modelId="{90AF2B77-D6F9-4079-9AF8-1039AB0FD197}" type="parTrans" cxnId="{E493F1FA-E5E6-4D7E-9DBD-C3035A156497}">
      <dgm:prSet/>
      <dgm:spPr/>
      <dgm:t>
        <a:bodyPr/>
        <a:lstStyle/>
        <a:p>
          <a:endParaRPr lang="en-US" altLang="zh-HK"/>
        </a:p>
      </dgm:t>
    </dgm:pt>
    <dgm:pt modelId="{4B7AF0FF-8A17-4231-A7EE-D3FB59C38D2B}" type="sibTrans" cxnId="{E493F1FA-E5E6-4D7E-9DBD-C3035A156497}">
      <dgm:prSet/>
      <dgm:spPr/>
      <dgm:t>
        <a:bodyPr/>
        <a:lstStyle/>
        <a:p>
          <a:endParaRPr lang="en-US" altLang="zh-HK"/>
        </a:p>
      </dgm:t>
    </dgm:pt>
    <dgm:pt modelId="{B1AF3662-639C-45FB-95D6-CBD56B79F059}">
      <dgm:prSet phldrT="[Text]"/>
      <dgm:spPr/>
      <dgm:t>
        <a:bodyPr/>
        <a:lstStyle/>
        <a:p>
          <a:pPr algn="l"/>
          <a:r>
            <a:rPr lang="en-US" altLang="zh-HK" b="1" dirty="0" smtClean="0">
              <a:solidFill>
                <a:schemeClr val="accent4">
                  <a:lumMod val="50000"/>
                </a:schemeClr>
              </a:solidFill>
            </a:rPr>
            <a:t>3.</a:t>
          </a:r>
        </a:p>
        <a:p>
          <a:pPr algn="l"/>
          <a:r>
            <a:rPr lang="en-US" altLang="zh-HK" b="1" dirty="0" smtClean="0">
              <a:solidFill>
                <a:schemeClr val="accent4">
                  <a:lumMod val="50000"/>
                </a:schemeClr>
              </a:solidFill>
            </a:rPr>
            <a:t>Opening – Start with a hook</a:t>
          </a:r>
          <a:endParaRPr lang="en-US" altLang="zh-HK" b="1" dirty="0">
            <a:solidFill>
              <a:schemeClr val="accent4">
                <a:lumMod val="50000"/>
              </a:schemeClr>
            </a:solidFill>
          </a:endParaRPr>
        </a:p>
      </dgm:t>
    </dgm:pt>
    <dgm:pt modelId="{AFB6AE0F-DEB5-442E-8DCC-245D391E1708}" type="parTrans" cxnId="{402D2994-7EF1-4541-85FB-C5BB9294BDB6}">
      <dgm:prSet/>
      <dgm:spPr/>
      <dgm:t>
        <a:bodyPr/>
        <a:lstStyle/>
        <a:p>
          <a:endParaRPr lang="en-US" altLang="zh-HK"/>
        </a:p>
      </dgm:t>
    </dgm:pt>
    <dgm:pt modelId="{41EB70C8-F97D-4435-9D8D-A27EF564428A}" type="sibTrans" cxnId="{402D2994-7EF1-4541-85FB-C5BB9294BDB6}">
      <dgm:prSet/>
      <dgm:spPr/>
      <dgm:t>
        <a:bodyPr/>
        <a:lstStyle/>
        <a:p>
          <a:endParaRPr lang="en-US" altLang="zh-HK"/>
        </a:p>
      </dgm:t>
    </dgm:pt>
    <dgm:pt modelId="{F6327330-0FB6-432E-9D26-4F7DB24B734F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002060"/>
              </a:solidFill>
            </a:rPr>
            <a:t>5. </a:t>
          </a:r>
        </a:p>
        <a:p>
          <a:r>
            <a:rPr lang="en-US" altLang="zh-HK" b="1" dirty="0" smtClean="0">
              <a:solidFill>
                <a:srgbClr val="002060"/>
              </a:solidFill>
            </a:rPr>
            <a:t>Ending –  Include a take-home message/ call to action</a:t>
          </a:r>
          <a:endParaRPr lang="en-US" altLang="zh-HK" b="1" dirty="0">
            <a:solidFill>
              <a:srgbClr val="002060"/>
            </a:solidFill>
          </a:endParaRPr>
        </a:p>
      </dgm:t>
    </dgm:pt>
    <dgm:pt modelId="{7E23D14D-712E-4629-A70D-AA4B8E7C41AB}" type="parTrans" cxnId="{24859D2F-7DC8-4E78-AEBE-B26C7030C82C}">
      <dgm:prSet/>
      <dgm:spPr/>
      <dgm:t>
        <a:bodyPr/>
        <a:lstStyle/>
        <a:p>
          <a:endParaRPr lang="en-US" altLang="zh-HK"/>
        </a:p>
      </dgm:t>
    </dgm:pt>
    <dgm:pt modelId="{1F3C5A88-BD4B-44C2-AB4B-D62091832506}" type="sibTrans" cxnId="{24859D2F-7DC8-4E78-AEBE-B26C7030C82C}">
      <dgm:prSet/>
      <dgm:spPr/>
      <dgm:t>
        <a:bodyPr/>
        <a:lstStyle/>
        <a:p>
          <a:endParaRPr lang="en-US" altLang="zh-HK"/>
        </a:p>
      </dgm:t>
    </dgm:pt>
    <dgm:pt modelId="{63900E12-EA5E-46B9-8B5C-275B48280880}">
      <dgm:prSet phldrT="[Text]"/>
      <dgm:spPr>
        <a:noFill/>
      </dgm:spPr>
      <dgm:t>
        <a:bodyPr/>
        <a:lstStyle/>
        <a:p>
          <a:r>
            <a:rPr lang="en-US" altLang="zh-HK" b="1" dirty="0" smtClean="0">
              <a:solidFill>
                <a:schemeClr val="accent6">
                  <a:lumMod val="50000"/>
                </a:schemeClr>
              </a:solidFill>
            </a:rPr>
            <a:t>6.        </a:t>
          </a:r>
        </a:p>
        <a:p>
          <a:r>
            <a:rPr lang="en-US" altLang="zh-HK" b="1" dirty="0" err="1" smtClean="0">
              <a:solidFill>
                <a:schemeClr val="accent6">
                  <a:lumMod val="50000"/>
                </a:schemeClr>
              </a:solidFill>
            </a:rPr>
            <a:t>Practise</a:t>
          </a:r>
          <a:r>
            <a:rPr lang="en-US" altLang="zh-HK" b="1" dirty="0" smtClean="0">
              <a:solidFill>
                <a:schemeClr val="accent6">
                  <a:lumMod val="50000"/>
                </a:schemeClr>
              </a:solidFill>
            </a:rPr>
            <a:t> and deliver your speech</a:t>
          </a:r>
        </a:p>
        <a:p>
          <a:endParaRPr lang="en-US" altLang="zh-HK" b="1" dirty="0">
            <a:solidFill>
              <a:schemeClr val="accent6">
                <a:lumMod val="50000"/>
              </a:schemeClr>
            </a:solidFill>
          </a:endParaRPr>
        </a:p>
      </dgm:t>
    </dgm:pt>
    <dgm:pt modelId="{B6E03CA0-1D39-4C6E-9102-839028CC00E4}" type="parTrans" cxnId="{BC13A1B4-1C1A-4A02-8DCD-5A2F0209E3E2}">
      <dgm:prSet/>
      <dgm:spPr/>
      <dgm:t>
        <a:bodyPr/>
        <a:lstStyle/>
        <a:p>
          <a:endParaRPr lang="en-US" altLang="zh-HK"/>
        </a:p>
      </dgm:t>
    </dgm:pt>
    <dgm:pt modelId="{B190DC2F-9AC0-413D-A2FE-A4164A3586FC}" type="sibTrans" cxnId="{BC13A1B4-1C1A-4A02-8DCD-5A2F0209E3E2}">
      <dgm:prSet/>
      <dgm:spPr/>
      <dgm:t>
        <a:bodyPr/>
        <a:lstStyle/>
        <a:p>
          <a:endParaRPr lang="en-US" altLang="zh-HK"/>
        </a:p>
      </dgm:t>
    </dgm:pt>
    <dgm:pt modelId="{BA61E1F9-9AB0-4B3D-8FE2-F6A973983CAC}">
      <dgm:prSet phldrT="[Text]"/>
      <dgm:spPr/>
      <dgm:t>
        <a:bodyPr/>
        <a:lstStyle/>
        <a:p>
          <a:pPr algn="l"/>
          <a:r>
            <a:rPr lang="en-US" altLang="zh-HK" b="1" dirty="0" smtClean="0">
              <a:solidFill>
                <a:schemeClr val="accent4">
                  <a:lumMod val="50000"/>
                </a:schemeClr>
              </a:solidFill>
            </a:rPr>
            <a:t>4. </a:t>
          </a:r>
        </a:p>
        <a:p>
          <a:pPr algn="l"/>
          <a:r>
            <a:rPr lang="en-US" altLang="zh-HK" b="1" dirty="0" smtClean="0">
              <a:solidFill>
                <a:schemeClr val="accent4">
                  <a:lumMod val="50000"/>
                </a:schemeClr>
              </a:solidFill>
            </a:rPr>
            <a:t>Body – </a:t>
          </a:r>
          <a:r>
            <a:rPr lang="en-US" altLang="zh-HK" b="1" dirty="0" err="1" smtClean="0">
              <a:solidFill>
                <a:schemeClr val="accent4">
                  <a:lumMod val="50000"/>
                </a:schemeClr>
              </a:solidFill>
            </a:rPr>
            <a:t>Organise</a:t>
          </a:r>
          <a:r>
            <a:rPr lang="en-US" altLang="zh-HK" b="1" dirty="0" smtClean="0">
              <a:solidFill>
                <a:schemeClr val="accent4">
                  <a:lumMod val="50000"/>
                </a:schemeClr>
              </a:solidFill>
            </a:rPr>
            <a:t> the key idea(s) </a:t>
          </a:r>
          <a:endParaRPr lang="en-US" altLang="zh-HK" b="1" dirty="0">
            <a:solidFill>
              <a:schemeClr val="accent4">
                <a:lumMod val="50000"/>
              </a:schemeClr>
            </a:solidFill>
          </a:endParaRPr>
        </a:p>
      </dgm:t>
    </dgm:pt>
    <dgm:pt modelId="{EF1C8529-EF7D-43A0-837F-FAFE6FBFAE13}" type="parTrans" cxnId="{6F664E77-B07A-45C2-91C8-ACA3421AD44F}">
      <dgm:prSet/>
      <dgm:spPr/>
      <dgm:t>
        <a:bodyPr/>
        <a:lstStyle/>
        <a:p>
          <a:endParaRPr lang="en-US" altLang="zh-HK"/>
        </a:p>
      </dgm:t>
    </dgm:pt>
    <dgm:pt modelId="{8F2C92F6-C14E-413E-9682-D07BA48FA3F0}" type="sibTrans" cxnId="{6F664E77-B07A-45C2-91C8-ACA3421AD44F}">
      <dgm:prSet/>
      <dgm:spPr/>
      <dgm:t>
        <a:bodyPr/>
        <a:lstStyle/>
        <a:p>
          <a:endParaRPr lang="en-US" altLang="zh-HK"/>
        </a:p>
      </dgm:t>
    </dgm:pt>
    <dgm:pt modelId="{2CE118AD-F327-4B67-A364-02CD68274846}" type="pres">
      <dgm:prSet presAssocID="{5E7D3F35-BCAD-461C-84D7-BDF69A7A55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 altLang="zh-HK"/>
        </a:p>
      </dgm:t>
    </dgm:pt>
    <dgm:pt modelId="{7743F75E-7DB1-4651-9E61-B2D3196077FF}" type="pres">
      <dgm:prSet presAssocID="{CE39FCE4-B802-4381-B79A-DDA8E2DD6C6C}" presName="composite" presStyleCnt="0"/>
      <dgm:spPr/>
    </dgm:pt>
    <dgm:pt modelId="{135ECA49-2BF8-42E0-B7D0-A1558ABDDB1E}" type="pres">
      <dgm:prSet presAssocID="{CE39FCE4-B802-4381-B79A-DDA8E2DD6C6C}" presName="LShape" presStyleLbl="alignNode1" presStyleIdx="0" presStyleCnt="11"/>
      <dgm:spPr/>
    </dgm:pt>
    <dgm:pt modelId="{6126B01C-8DC0-49F7-97C7-5DF13796F1E0}" type="pres">
      <dgm:prSet presAssocID="{CE39FCE4-B802-4381-B79A-DDA8E2DD6C6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8944A31F-7661-4204-85E5-EBE69AD06562}" type="pres">
      <dgm:prSet presAssocID="{CE39FCE4-B802-4381-B79A-DDA8E2DD6C6C}" presName="Triangle" presStyleLbl="alignNode1" presStyleIdx="1" presStyleCnt="11"/>
      <dgm:spPr/>
    </dgm:pt>
    <dgm:pt modelId="{731B8B4D-ABFF-4208-94F8-402E584870EA}" type="pres">
      <dgm:prSet presAssocID="{123F3778-6BBF-4B6F-BF27-FF74AF323FAF}" presName="sibTrans" presStyleCnt="0"/>
      <dgm:spPr/>
    </dgm:pt>
    <dgm:pt modelId="{6E94CB58-8E9D-47B2-A28D-0582E79F8BE2}" type="pres">
      <dgm:prSet presAssocID="{123F3778-6BBF-4B6F-BF27-FF74AF323FAF}" presName="space" presStyleCnt="0"/>
      <dgm:spPr/>
    </dgm:pt>
    <dgm:pt modelId="{B908026B-92AD-4CC5-B788-C439CD0D36FB}" type="pres">
      <dgm:prSet presAssocID="{B0057508-C0E8-4407-8C59-A8B0C204DAA6}" presName="composite" presStyleCnt="0"/>
      <dgm:spPr/>
    </dgm:pt>
    <dgm:pt modelId="{480E7938-BF50-4732-9F41-6C4622FB2F29}" type="pres">
      <dgm:prSet presAssocID="{B0057508-C0E8-4407-8C59-A8B0C204DAA6}" presName="LShape" presStyleLbl="alignNode1" presStyleIdx="2" presStyleCnt="11"/>
      <dgm:spPr/>
    </dgm:pt>
    <dgm:pt modelId="{A8FAD6A5-FB91-43FE-AC17-79B57016A25C}" type="pres">
      <dgm:prSet presAssocID="{B0057508-C0E8-4407-8C59-A8B0C204DAA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1670292-25BE-46AE-BAB5-617D44297CAB}" type="pres">
      <dgm:prSet presAssocID="{B0057508-C0E8-4407-8C59-A8B0C204DAA6}" presName="Triangle" presStyleLbl="alignNode1" presStyleIdx="3" presStyleCnt="11"/>
      <dgm:spPr/>
    </dgm:pt>
    <dgm:pt modelId="{1149AA69-844B-4B7B-814F-372DE50B7F19}" type="pres">
      <dgm:prSet presAssocID="{4B7AF0FF-8A17-4231-A7EE-D3FB59C38D2B}" presName="sibTrans" presStyleCnt="0"/>
      <dgm:spPr/>
    </dgm:pt>
    <dgm:pt modelId="{3D2A7ECA-3267-4F47-A74A-D13D1585C39A}" type="pres">
      <dgm:prSet presAssocID="{4B7AF0FF-8A17-4231-A7EE-D3FB59C38D2B}" presName="space" presStyleCnt="0"/>
      <dgm:spPr/>
    </dgm:pt>
    <dgm:pt modelId="{3E2657D8-1FAB-4E72-8E40-BA4369A963B9}" type="pres">
      <dgm:prSet presAssocID="{B1AF3662-639C-45FB-95D6-CBD56B79F059}" presName="composite" presStyleCnt="0"/>
      <dgm:spPr/>
    </dgm:pt>
    <dgm:pt modelId="{DEBDFB82-8F22-4F8D-808B-B478D925F0D1}" type="pres">
      <dgm:prSet presAssocID="{B1AF3662-639C-45FB-95D6-CBD56B79F059}" presName="LShape" presStyleLbl="alignNode1" presStyleIdx="4" presStyleCnt="11"/>
      <dgm:spPr/>
    </dgm:pt>
    <dgm:pt modelId="{8B4B2783-7151-42F7-B985-C7DC90CC77EB}" type="pres">
      <dgm:prSet presAssocID="{B1AF3662-639C-45FB-95D6-CBD56B79F059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04BA850-2056-40BF-93B7-73C45B9ED4D3}" type="pres">
      <dgm:prSet presAssocID="{B1AF3662-639C-45FB-95D6-CBD56B79F059}" presName="Triangle" presStyleLbl="alignNode1" presStyleIdx="5" presStyleCnt="11"/>
      <dgm:spPr/>
    </dgm:pt>
    <dgm:pt modelId="{D7C19EBB-F193-41AC-84A8-59CA965D67A6}" type="pres">
      <dgm:prSet presAssocID="{41EB70C8-F97D-4435-9D8D-A27EF564428A}" presName="sibTrans" presStyleCnt="0"/>
      <dgm:spPr/>
    </dgm:pt>
    <dgm:pt modelId="{07DDB0F8-1B11-4E46-A725-2D179BAB4EC3}" type="pres">
      <dgm:prSet presAssocID="{41EB70C8-F97D-4435-9D8D-A27EF564428A}" presName="space" presStyleCnt="0"/>
      <dgm:spPr/>
    </dgm:pt>
    <dgm:pt modelId="{9CBCEBBE-056D-45A9-8744-DDDC487546D6}" type="pres">
      <dgm:prSet presAssocID="{BA61E1F9-9AB0-4B3D-8FE2-F6A973983CAC}" presName="composite" presStyleCnt="0"/>
      <dgm:spPr/>
    </dgm:pt>
    <dgm:pt modelId="{C3A2C284-2E31-40CE-9953-B448EB26FE27}" type="pres">
      <dgm:prSet presAssocID="{BA61E1F9-9AB0-4B3D-8FE2-F6A973983CAC}" presName="LShape" presStyleLbl="alignNode1" presStyleIdx="6" presStyleCnt="11"/>
      <dgm:spPr/>
    </dgm:pt>
    <dgm:pt modelId="{8A9C871B-A45E-4C0E-96AB-CD163B9A92B8}" type="pres">
      <dgm:prSet presAssocID="{BA61E1F9-9AB0-4B3D-8FE2-F6A973983CA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A7E97FF-9813-472D-83BB-1067317ED243}" type="pres">
      <dgm:prSet presAssocID="{BA61E1F9-9AB0-4B3D-8FE2-F6A973983CAC}" presName="Triangle" presStyleLbl="alignNode1" presStyleIdx="7" presStyleCnt="11"/>
      <dgm:spPr/>
    </dgm:pt>
    <dgm:pt modelId="{6DD390F3-E6D8-46FC-A338-6F27B01F9AF6}" type="pres">
      <dgm:prSet presAssocID="{8F2C92F6-C14E-413E-9682-D07BA48FA3F0}" presName="sibTrans" presStyleCnt="0"/>
      <dgm:spPr/>
    </dgm:pt>
    <dgm:pt modelId="{35E14513-D6EB-4C66-BEC8-7261522E955A}" type="pres">
      <dgm:prSet presAssocID="{8F2C92F6-C14E-413E-9682-D07BA48FA3F0}" presName="space" presStyleCnt="0"/>
      <dgm:spPr/>
    </dgm:pt>
    <dgm:pt modelId="{19B08BCD-2DD0-4154-A7E7-DE88D09A17E3}" type="pres">
      <dgm:prSet presAssocID="{F6327330-0FB6-432E-9D26-4F7DB24B734F}" presName="composite" presStyleCnt="0"/>
      <dgm:spPr/>
    </dgm:pt>
    <dgm:pt modelId="{128CB633-75EB-4B80-BAFC-5B2DC4653AF8}" type="pres">
      <dgm:prSet presAssocID="{F6327330-0FB6-432E-9D26-4F7DB24B734F}" presName="LShape" presStyleLbl="alignNode1" presStyleIdx="8" presStyleCnt="11"/>
      <dgm:spPr/>
    </dgm:pt>
    <dgm:pt modelId="{CE2AC62E-E17E-4448-8683-85909CDF7FDC}" type="pres">
      <dgm:prSet presAssocID="{F6327330-0FB6-432E-9D26-4F7DB24B734F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5DE1BD9-6BE7-4E48-BF61-990805F7B5C5}" type="pres">
      <dgm:prSet presAssocID="{F6327330-0FB6-432E-9D26-4F7DB24B734F}" presName="Triangle" presStyleLbl="alignNode1" presStyleIdx="9" presStyleCnt="11"/>
      <dgm:spPr/>
    </dgm:pt>
    <dgm:pt modelId="{85B9BF4C-BE46-4BEA-B769-9D3267B8E799}" type="pres">
      <dgm:prSet presAssocID="{1F3C5A88-BD4B-44C2-AB4B-D62091832506}" presName="sibTrans" presStyleCnt="0"/>
      <dgm:spPr/>
    </dgm:pt>
    <dgm:pt modelId="{A4220516-253C-41B2-9708-602D3ED4A585}" type="pres">
      <dgm:prSet presAssocID="{1F3C5A88-BD4B-44C2-AB4B-D62091832506}" presName="space" presStyleCnt="0"/>
      <dgm:spPr/>
    </dgm:pt>
    <dgm:pt modelId="{623A2AFE-11E7-47B9-89DB-9E7D69BD6A07}" type="pres">
      <dgm:prSet presAssocID="{63900E12-EA5E-46B9-8B5C-275B48280880}" presName="composite" presStyleCnt="0"/>
      <dgm:spPr/>
    </dgm:pt>
    <dgm:pt modelId="{4FE6A827-13A9-4F65-8D0C-80A8803B48C2}" type="pres">
      <dgm:prSet presAssocID="{63900E12-EA5E-46B9-8B5C-275B48280880}" presName="LShape" presStyleLbl="alignNode1" presStyleIdx="10" presStyleCnt="11"/>
      <dgm:spPr/>
    </dgm:pt>
    <dgm:pt modelId="{D4C4C012-2C6D-406B-A1B5-88D59F4F7777}" type="pres">
      <dgm:prSet presAssocID="{63900E12-EA5E-46B9-8B5C-275B4828088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00BCE9D2-D739-4537-94F8-11C94FF8633C}" type="presOf" srcId="{5E7D3F35-BCAD-461C-84D7-BDF69A7A551C}" destId="{2CE118AD-F327-4B67-A364-02CD68274846}" srcOrd="0" destOrd="0" presId="urn:microsoft.com/office/officeart/2009/3/layout/StepUpProcess"/>
    <dgm:cxn modelId="{DFE3102D-B13E-4803-BB1E-70C35EFC3D80}" type="presOf" srcId="{BA61E1F9-9AB0-4B3D-8FE2-F6A973983CAC}" destId="{8A9C871B-A45E-4C0E-96AB-CD163B9A92B8}" srcOrd="0" destOrd="0" presId="urn:microsoft.com/office/officeart/2009/3/layout/StepUpProcess"/>
    <dgm:cxn modelId="{402D2994-7EF1-4541-85FB-C5BB9294BDB6}" srcId="{5E7D3F35-BCAD-461C-84D7-BDF69A7A551C}" destId="{B1AF3662-639C-45FB-95D6-CBD56B79F059}" srcOrd="2" destOrd="0" parTransId="{AFB6AE0F-DEB5-442E-8DCC-245D391E1708}" sibTransId="{41EB70C8-F97D-4435-9D8D-A27EF564428A}"/>
    <dgm:cxn modelId="{8161FA14-EE74-41C0-9238-51EB11C797B9}" type="presOf" srcId="{B0057508-C0E8-4407-8C59-A8B0C204DAA6}" destId="{A8FAD6A5-FB91-43FE-AC17-79B57016A25C}" srcOrd="0" destOrd="0" presId="urn:microsoft.com/office/officeart/2009/3/layout/StepUpProcess"/>
    <dgm:cxn modelId="{BC13A1B4-1C1A-4A02-8DCD-5A2F0209E3E2}" srcId="{5E7D3F35-BCAD-461C-84D7-BDF69A7A551C}" destId="{63900E12-EA5E-46B9-8B5C-275B48280880}" srcOrd="5" destOrd="0" parTransId="{B6E03CA0-1D39-4C6E-9102-839028CC00E4}" sibTransId="{B190DC2F-9AC0-413D-A2FE-A4164A3586FC}"/>
    <dgm:cxn modelId="{1F5450E3-F0A1-4A55-8C08-93912E0F7281}" type="presOf" srcId="{F6327330-0FB6-432E-9D26-4F7DB24B734F}" destId="{CE2AC62E-E17E-4448-8683-85909CDF7FDC}" srcOrd="0" destOrd="0" presId="urn:microsoft.com/office/officeart/2009/3/layout/StepUpProcess"/>
    <dgm:cxn modelId="{84F8DEC7-937F-4E46-BDF5-78677906947A}" type="presOf" srcId="{CE39FCE4-B802-4381-B79A-DDA8E2DD6C6C}" destId="{6126B01C-8DC0-49F7-97C7-5DF13796F1E0}" srcOrd="0" destOrd="0" presId="urn:microsoft.com/office/officeart/2009/3/layout/StepUpProcess"/>
    <dgm:cxn modelId="{24859D2F-7DC8-4E78-AEBE-B26C7030C82C}" srcId="{5E7D3F35-BCAD-461C-84D7-BDF69A7A551C}" destId="{F6327330-0FB6-432E-9D26-4F7DB24B734F}" srcOrd="4" destOrd="0" parTransId="{7E23D14D-712E-4629-A70D-AA4B8E7C41AB}" sibTransId="{1F3C5A88-BD4B-44C2-AB4B-D62091832506}"/>
    <dgm:cxn modelId="{821339ED-8304-404F-8EE1-A9C665152DC1}" type="presOf" srcId="{63900E12-EA5E-46B9-8B5C-275B48280880}" destId="{D4C4C012-2C6D-406B-A1B5-88D59F4F7777}" srcOrd="0" destOrd="0" presId="urn:microsoft.com/office/officeart/2009/3/layout/StepUpProcess"/>
    <dgm:cxn modelId="{6F664E77-B07A-45C2-91C8-ACA3421AD44F}" srcId="{5E7D3F35-BCAD-461C-84D7-BDF69A7A551C}" destId="{BA61E1F9-9AB0-4B3D-8FE2-F6A973983CAC}" srcOrd="3" destOrd="0" parTransId="{EF1C8529-EF7D-43A0-837F-FAFE6FBFAE13}" sibTransId="{8F2C92F6-C14E-413E-9682-D07BA48FA3F0}"/>
    <dgm:cxn modelId="{726AE459-8E9C-4CD0-B7F9-9D0107E1DA55}" srcId="{5E7D3F35-BCAD-461C-84D7-BDF69A7A551C}" destId="{CE39FCE4-B802-4381-B79A-DDA8E2DD6C6C}" srcOrd="0" destOrd="0" parTransId="{07EDF777-CDF1-43DB-8A37-4018FDE0A012}" sibTransId="{123F3778-6BBF-4B6F-BF27-FF74AF323FAF}"/>
    <dgm:cxn modelId="{E493F1FA-E5E6-4D7E-9DBD-C3035A156497}" srcId="{5E7D3F35-BCAD-461C-84D7-BDF69A7A551C}" destId="{B0057508-C0E8-4407-8C59-A8B0C204DAA6}" srcOrd="1" destOrd="0" parTransId="{90AF2B77-D6F9-4079-9AF8-1039AB0FD197}" sibTransId="{4B7AF0FF-8A17-4231-A7EE-D3FB59C38D2B}"/>
    <dgm:cxn modelId="{8485DB40-054B-4560-A0FA-935F882DE296}" type="presOf" srcId="{B1AF3662-639C-45FB-95D6-CBD56B79F059}" destId="{8B4B2783-7151-42F7-B985-C7DC90CC77EB}" srcOrd="0" destOrd="0" presId="urn:microsoft.com/office/officeart/2009/3/layout/StepUpProcess"/>
    <dgm:cxn modelId="{DEBAE1B2-1886-4E14-84FD-69AD228FD10E}" type="presParOf" srcId="{2CE118AD-F327-4B67-A364-02CD68274846}" destId="{7743F75E-7DB1-4651-9E61-B2D3196077FF}" srcOrd="0" destOrd="0" presId="urn:microsoft.com/office/officeart/2009/3/layout/StepUpProcess"/>
    <dgm:cxn modelId="{CDCBFDF9-4602-4C34-842B-ABABE24792B9}" type="presParOf" srcId="{7743F75E-7DB1-4651-9E61-B2D3196077FF}" destId="{135ECA49-2BF8-42E0-B7D0-A1558ABDDB1E}" srcOrd="0" destOrd="0" presId="urn:microsoft.com/office/officeart/2009/3/layout/StepUpProcess"/>
    <dgm:cxn modelId="{AEEDA835-165C-47B0-B3A3-00329FE50443}" type="presParOf" srcId="{7743F75E-7DB1-4651-9E61-B2D3196077FF}" destId="{6126B01C-8DC0-49F7-97C7-5DF13796F1E0}" srcOrd="1" destOrd="0" presId="urn:microsoft.com/office/officeart/2009/3/layout/StepUpProcess"/>
    <dgm:cxn modelId="{B8DE6AFD-55D2-4877-A17E-956D391BD96F}" type="presParOf" srcId="{7743F75E-7DB1-4651-9E61-B2D3196077FF}" destId="{8944A31F-7661-4204-85E5-EBE69AD06562}" srcOrd="2" destOrd="0" presId="urn:microsoft.com/office/officeart/2009/3/layout/StepUpProcess"/>
    <dgm:cxn modelId="{DDD7E8AC-D6B2-4033-A924-11937C470F7B}" type="presParOf" srcId="{2CE118AD-F327-4B67-A364-02CD68274846}" destId="{731B8B4D-ABFF-4208-94F8-402E584870EA}" srcOrd="1" destOrd="0" presId="urn:microsoft.com/office/officeart/2009/3/layout/StepUpProcess"/>
    <dgm:cxn modelId="{CE70ED91-8344-45D6-8714-021362AF6F22}" type="presParOf" srcId="{731B8B4D-ABFF-4208-94F8-402E584870EA}" destId="{6E94CB58-8E9D-47B2-A28D-0582E79F8BE2}" srcOrd="0" destOrd="0" presId="urn:microsoft.com/office/officeart/2009/3/layout/StepUpProcess"/>
    <dgm:cxn modelId="{3030F2ED-04B9-474C-8F19-F97FE9D4765E}" type="presParOf" srcId="{2CE118AD-F327-4B67-A364-02CD68274846}" destId="{B908026B-92AD-4CC5-B788-C439CD0D36FB}" srcOrd="2" destOrd="0" presId="urn:microsoft.com/office/officeart/2009/3/layout/StepUpProcess"/>
    <dgm:cxn modelId="{3291AA30-03A7-487F-B3E6-75C2F6A2D0C2}" type="presParOf" srcId="{B908026B-92AD-4CC5-B788-C439CD0D36FB}" destId="{480E7938-BF50-4732-9F41-6C4622FB2F29}" srcOrd="0" destOrd="0" presId="urn:microsoft.com/office/officeart/2009/3/layout/StepUpProcess"/>
    <dgm:cxn modelId="{19A44F41-5BCA-4EEC-B6E5-035116CE6D41}" type="presParOf" srcId="{B908026B-92AD-4CC5-B788-C439CD0D36FB}" destId="{A8FAD6A5-FB91-43FE-AC17-79B57016A25C}" srcOrd="1" destOrd="0" presId="urn:microsoft.com/office/officeart/2009/3/layout/StepUpProcess"/>
    <dgm:cxn modelId="{E3AA7B92-05F6-42B1-B36E-20E04574E754}" type="presParOf" srcId="{B908026B-92AD-4CC5-B788-C439CD0D36FB}" destId="{F1670292-25BE-46AE-BAB5-617D44297CAB}" srcOrd="2" destOrd="0" presId="urn:microsoft.com/office/officeart/2009/3/layout/StepUpProcess"/>
    <dgm:cxn modelId="{784511D0-AA09-48CE-AC7A-BFACDECB2CE3}" type="presParOf" srcId="{2CE118AD-F327-4B67-A364-02CD68274846}" destId="{1149AA69-844B-4B7B-814F-372DE50B7F19}" srcOrd="3" destOrd="0" presId="urn:microsoft.com/office/officeart/2009/3/layout/StepUpProcess"/>
    <dgm:cxn modelId="{C855B981-7D70-4CDD-8969-5575A69DE7B8}" type="presParOf" srcId="{1149AA69-844B-4B7B-814F-372DE50B7F19}" destId="{3D2A7ECA-3267-4F47-A74A-D13D1585C39A}" srcOrd="0" destOrd="0" presId="urn:microsoft.com/office/officeart/2009/3/layout/StepUpProcess"/>
    <dgm:cxn modelId="{922343E1-0FAF-4EB4-BD8A-EDA009BE766B}" type="presParOf" srcId="{2CE118AD-F327-4B67-A364-02CD68274846}" destId="{3E2657D8-1FAB-4E72-8E40-BA4369A963B9}" srcOrd="4" destOrd="0" presId="urn:microsoft.com/office/officeart/2009/3/layout/StepUpProcess"/>
    <dgm:cxn modelId="{16604A92-B0E4-4BB5-9861-0F6601D65BA0}" type="presParOf" srcId="{3E2657D8-1FAB-4E72-8E40-BA4369A963B9}" destId="{DEBDFB82-8F22-4F8D-808B-B478D925F0D1}" srcOrd="0" destOrd="0" presId="urn:microsoft.com/office/officeart/2009/3/layout/StepUpProcess"/>
    <dgm:cxn modelId="{20B6D9F6-20D6-4535-A73A-CF04CE1AA63E}" type="presParOf" srcId="{3E2657D8-1FAB-4E72-8E40-BA4369A963B9}" destId="{8B4B2783-7151-42F7-B985-C7DC90CC77EB}" srcOrd="1" destOrd="0" presId="urn:microsoft.com/office/officeart/2009/3/layout/StepUpProcess"/>
    <dgm:cxn modelId="{25F85E2D-E317-48AC-AEA3-0A8E1CD47C71}" type="presParOf" srcId="{3E2657D8-1FAB-4E72-8E40-BA4369A963B9}" destId="{C04BA850-2056-40BF-93B7-73C45B9ED4D3}" srcOrd="2" destOrd="0" presId="urn:microsoft.com/office/officeart/2009/3/layout/StepUpProcess"/>
    <dgm:cxn modelId="{983B3B95-A412-4410-A7F2-0684530723A9}" type="presParOf" srcId="{2CE118AD-F327-4B67-A364-02CD68274846}" destId="{D7C19EBB-F193-41AC-84A8-59CA965D67A6}" srcOrd="5" destOrd="0" presId="urn:microsoft.com/office/officeart/2009/3/layout/StepUpProcess"/>
    <dgm:cxn modelId="{B3B1BAA8-2F8C-46EE-AF31-1126244EF844}" type="presParOf" srcId="{D7C19EBB-F193-41AC-84A8-59CA965D67A6}" destId="{07DDB0F8-1B11-4E46-A725-2D179BAB4EC3}" srcOrd="0" destOrd="0" presId="urn:microsoft.com/office/officeart/2009/3/layout/StepUpProcess"/>
    <dgm:cxn modelId="{B267C432-6C3C-4E7B-A47C-ECF467D16713}" type="presParOf" srcId="{2CE118AD-F327-4B67-A364-02CD68274846}" destId="{9CBCEBBE-056D-45A9-8744-DDDC487546D6}" srcOrd="6" destOrd="0" presId="urn:microsoft.com/office/officeart/2009/3/layout/StepUpProcess"/>
    <dgm:cxn modelId="{3BFDD051-E0C6-4BD6-807A-47D92A3AE381}" type="presParOf" srcId="{9CBCEBBE-056D-45A9-8744-DDDC487546D6}" destId="{C3A2C284-2E31-40CE-9953-B448EB26FE27}" srcOrd="0" destOrd="0" presId="urn:microsoft.com/office/officeart/2009/3/layout/StepUpProcess"/>
    <dgm:cxn modelId="{8D95A4DD-35FC-4474-8DF9-24E72ECEF944}" type="presParOf" srcId="{9CBCEBBE-056D-45A9-8744-DDDC487546D6}" destId="{8A9C871B-A45E-4C0E-96AB-CD163B9A92B8}" srcOrd="1" destOrd="0" presId="urn:microsoft.com/office/officeart/2009/3/layout/StepUpProcess"/>
    <dgm:cxn modelId="{D8AD72AC-0D87-48C4-8C3E-A2F1F8D624AC}" type="presParOf" srcId="{9CBCEBBE-056D-45A9-8744-DDDC487546D6}" destId="{CA7E97FF-9813-472D-83BB-1067317ED243}" srcOrd="2" destOrd="0" presId="urn:microsoft.com/office/officeart/2009/3/layout/StepUpProcess"/>
    <dgm:cxn modelId="{3F3AB6BD-57C9-42B9-B88E-F0E23F78D860}" type="presParOf" srcId="{2CE118AD-F327-4B67-A364-02CD68274846}" destId="{6DD390F3-E6D8-46FC-A338-6F27B01F9AF6}" srcOrd="7" destOrd="0" presId="urn:microsoft.com/office/officeart/2009/3/layout/StepUpProcess"/>
    <dgm:cxn modelId="{C56A9B24-8B8A-4CE2-B168-B102E4099706}" type="presParOf" srcId="{6DD390F3-E6D8-46FC-A338-6F27B01F9AF6}" destId="{35E14513-D6EB-4C66-BEC8-7261522E955A}" srcOrd="0" destOrd="0" presId="urn:microsoft.com/office/officeart/2009/3/layout/StepUpProcess"/>
    <dgm:cxn modelId="{A4208415-4784-4AD2-887C-6578E954C430}" type="presParOf" srcId="{2CE118AD-F327-4B67-A364-02CD68274846}" destId="{19B08BCD-2DD0-4154-A7E7-DE88D09A17E3}" srcOrd="8" destOrd="0" presId="urn:microsoft.com/office/officeart/2009/3/layout/StepUpProcess"/>
    <dgm:cxn modelId="{92A2F047-2F75-4B94-AB38-8A9CA9778793}" type="presParOf" srcId="{19B08BCD-2DD0-4154-A7E7-DE88D09A17E3}" destId="{128CB633-75EB-4B80-BAFC-5B2DC4653AF8}" srcOrd="0" destOrd="0" presId="urn:microsoft.com/office/officeart/2009/3/layout/StepUpProcess"/>
    <dgm:cxn modelId="{B69513B6-B687-452E-9E94-EAC131F48EF0}" type="presParOf" srcId="{19B08BCD-2DD0-4154-A7E7-DE88D09A17E3}" destId="{CE2AC62E-E17E-4448-8683-85909CDF7FDC}" srcOrd="1" destOrd="0" presId="urn:microsoft.com/office/officeart/2009/3/layout/StepUpProcess"/>
    <dgm:cxn modelId="{8188AAF0-580C-41F6-BD9A-9EE67F2BADA2}" type="presParOf" srcId="{19B08BCD-2DD0-4154-A7E7-DE88D09A17E3}" destId="{A5DE1BD9-6BE7-4E48-BF61-990805F7B5C5}" srcOrd="2" destOrd="0" presId="urn:microsoft.com/office/officeart/2009/3/layout/StepUpProcess"/>
    <dgm:cxn modelId="{C9257042-0520-4C4F-B60B-D0C6AEFBE373}" type="presParOf" srcId="{2CE118AD-F327-4B67-A364-02CD68274846}" destId="{85B9BF4C-BE46-4BEA-B769-9D3267B8E799}" srcOrd="9" destOrd="0" presId="urn:microsoft.com/office/officeart/2009/3/layout/StepUpProcess"/>
    <dgm:cxn modelId="{3387F4A2-8877-4DA8-A7F6-9831C77ED347}" type="presParOf" srcId="{85B9BF4C-BE46-4BEA-B769-9D3267B8E799}" destId="{A4220516-253C-41B2-9708-602D3ED4A585}" srcOrd="0" destOrd="0" presId="urn:microsoft.com/office/officeart/2009/3/layout/StepUpProcess"/>
    <dgm:cxn modelId="{72904531-70FC-44B4-957E-FF5128746BA1}" type="presParOf" srcId="{2CE118AD-F327-4B67-A364-02CD68274846}" destId="{623A2AFE-11E7-47B9-89DB-9E7D69BD6A07}" srcOrd="10" destOrd="0" presId="urn:microsoft.com/office/officeart/2009/3/layout/StepUpProcess"/>
    <dgm:cxn modelId="{A502FCB4-FF32-4C04-9268-DFF6760EC231}" type="presParOf" srcId="{623A2AFE-11E7-47B9-89DB-9E7D69BD6A07}" destId="{4FE6A827-13A9-4F65-8D0C-80A8803B48C2}" srcOrd="0" destOrd="0" presId="urn:microsoft.com/office/officeart/2009/3/layout/StepUpProcess"/>
    <dgm:cxn modelId="{58B445B7-9B62-4545-8469-A5283B92AB00}" type="presParOf" srcId="{623A2AFE-11E7-47B9-89DB-9E7D69BD6A07}" destId="{D4C4C012-2C6D-406B-A1B5-88D59F4F77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2AAF7-F82D-4BC0-A5C0-7986D7ADBF63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E7769B1F-01B6-4947-ADBC-E42A73F0369F}">
      <dgm:prSet phldrT="[Text]" custT="1"/>
      <dgm:spPr/>
      <dgm:t>
        <a:bodyPr/>
        <a:lstStyle/>
        <a:p>
          <a:r>
            <a:rPr lang="en-US" altLang="zh-HK" sz="4000" b="1" smtClean="0"/>
            <a:t>Text</a:t>
          </a:r>
          <a:endParaRPr lang="en-US" altLang="zh-HK" sz="4000" b="1" dirty="0"/>
        </a:p>
      </dgm:t>
    </dgm:pt>
    <dgm:pt modelId="{2338D534-DBCC-4B83-9D40-2B92848764AE}" type="parTrans" cxnId="{CDF32D92-AC67-41C8-9320-82BF9E962BCA}">
      <dgm:prSet/>
      <dgm:spPr/>
      <dgm:t>
        <a:bodyPr/>
        <a:lstStyle/>
        <a:p>
          <a:endParaRPr lang="en-US" altLang="zh-HK"/>
        </a:p>
      </dgm:t>
    </dgm:pt>
    <dgm:pt modelId="{2E97CD98-AFD2-4460-A5CE-9ECC1BA3AE61}" type="sibTrans" cxnId="{CDF32D92-AC67-41C8-9320-82BF9E962BCA}">
      <dgm:prSet/>
      <dgm:spPr/>
      <dgm:t>
        <a:bodyPr/>
        <a:lstStyle/>
        <a:p>
          <a:endParaRPr lang="en-US" altLang="zh-HK"/>
        </a:p>
      </dgm:t>
    </dgm:pt>
    <dgm:pt modelId="{A463B003-15F2-4399-9F54-FD8FF44B318D}">
      <dgm:prSet phldrT="[Text]" custT="1"/>
      <dgm:spPr/>
      <dgm:t>
        <a:bodyPr/>
        <a:lstStyle/>
        <a:p>
          <a:r>
            <a:rPr lang="en-US" altLang="zh-HK" sz="4000" b="1" dirty="0" smtClean="0"/>
            <a:t>SOW</a:t>
          </a:r>
          <a:endParaRPr lang="en-US" altLang="zh-HK" sz="4000" b="1" dirty="0"/>
        </a:p>
      </dgm:t>
    </dgm:pt>
    <dgm:pt modelId="{57098587-EBF3-406D-AB20-F07E8DC65CB1}" type="parTrans" cxnId="{D67C4D17-FB00-4027-9FBF-248592E0FD23}">
      <dgm:prSet/>
      <dgm:spPr/>
      <dgm:t>
        <a:bodyPr/>
        <a:lstStyle/>
        <a:p>
          <a:endParaRPr lang="en-US" altLang="zh-HK"/>
        </a:p>
      </dgm:t>
    </dgm:pt>
    <dgm:pt modelId="{3E25A3AF-1852-4630-BC37-5CEB237F3FE5}" type="sibTrans" cxnId="{D67C4D17-FB00-4027-9FBF-248592E0FD23}">
      <dgm:prSet/>
      <dgm:spPr/>
      <dgm:t>
        <a:bodyPr/>
        <a:lstStyle/>
        <a:p>
          <a:endParaRPr lang="en-US" altLang="zh-HK"/>
        </a:p>
      </dgm:t>
    </dgm:pt>
    <dgm:pt modelId="{1ACC5597-F572-464D-868D-D8A47A4848E4}">
      <dgm:prSet phldrT="[Text]" custT="1"/>
      <dgm:spPr/>
      <dgm:t>
        <a:bodyPr/>
        <a:lstStyle/>
        <a:p>
          <a:r>
            <a:rPr lang="en-US" altLang="zh-HK" sz="2400" b="1" smtClean="0"/>
            <a:t>Personal experience &amp; reflection</a:t>
          </a:r>
          <a:endParaRPr lang="en-US" altLang="zh-HK" sz="2400" b="1" dirty="0"/>
        </a:p>
      </dgm:t>
    </dgm:pt>
    <dgm:pt modelId="{85BD2356-047D-4DD9-8A69-7A74711B48C1}" type="parTrans" cxnId="{A11E8C3A-6AD2-4298-B16B-BCCAF9335FA4}">
      <dgm:prSet/>
      <dgm:spPr/>
      <dgm:t>
        <a:bodyPr/>
        <a:lstStyle/>
        <a:p>
          <a:endParaRPr lang="en-US" altLang="zh-HK"/>
        </a:p>
      </dgm:t>
    </dgm:pt>
    <dgm:pt modelId="{AC129F8A-3781-4EBB-8CD9-AEE159810F49}" type="sibTrans" cxnId="{A11E8C3A-6AD2-4298-B16B-BCCAF9335FA4}">
      <dgm:prSet/>
      <dgm:spPr/>
      <dgm:t>
        <a:bodyPr/>
        <a:lstStyle/>
        <a:p>
          <a:endParaRPr lang="en-US" altLang="zh-HK"/>
        </a:p>
      </dgm:t>
    </dgm:pt>
    <dgm:pt modelId="{BCE9701D-DB94-4901-98A6-374FBE0B5EFB}" type="pres">
      <dgm:prSet presAssocID="{4EA2AAF7-F82D-4BC0-A5C0-7986D7ADBF6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4C6EC0F-7EEF-4F6B-B44C-C78D0367D621}" type="pres">
      <dgm:prSet presAssocID="{E7769B1F-01B6-4947-ADBC-E42A73F0369F}" presName="Accent1" presStyleCnt="0"/>
      <dgm:spPr/>
      <dgm:t>
        <a:bodyPr/>
        <a:lstStyle/>
        <a:p>
          <a:endParaRPr lang="zh-TW" altLang="en-US"/>
        </a:p>
      </dgm:t>
    </dgm:pt>
    <dgm:pt modelId="{4AD4004D-3E1A-46DB-87B4-C0F98BF6CA03}" type="pres">
      <dgm:prSet presAssocID="{E7769B1F-01B6-4947-ADBC-E42A73F0369F}" presName="Accent" presStyleLbl="node1" presStyleIdx="0" presStyleCnt="3"/>
      <dgm:spPr/>
      <dgm:t>
        <a:bodyPr/>
        <a:lstStyle/>
        <a:p>
          <a:endParaRPr lang="zh-TW" altLang="en-US"/>
        </a:p>
      </dgm:t>
    </dgm:pt>
    <dgm:pt modelId="{BDE557DD-8CFA-4C37-9123-A9BA1C1DCA70}" type="pres">
      <dgm:prSet presAssocID="{E7769B1F-01B6-4947-ADBC-E42A73F0369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FEEE0-2FDC-49D0-982E-9B54848A8047}" type="pres">
      <dgm:prSet presAssocID="{A463B003-15F2-4399-9F54-FD8FF44B318D}" presName="Accent2" presStyleCnt="0"/>
      <dgm:spPr/>
      <dgm:t>
        <a:bodyPr/>
        <a:lstStyle/>
        <a:p>
          <a:endParaRPr lang="zh-TW" altLang="en-US"/>
        </a:p>
      </dgm:t>
    </dgm:pt>
    <dgm:pt modelId="{0A48F1A1-BA6C-4C22-9BB5-C9E8A897DC69}" type="pres">
      <dgm:prSet presAssocID="{A463B003-15F2-4399-9F54-FD8FF44B318D}" presName="Accent" presStyleLbl="node1" presStyleIdx="1" presStyleCnt="3"/>
      <dgm:spPr/>
      <dgm:t>
        <a:bodyPr/>
        <a:lstStyle/>
        <a:p>
          <a:endParaRPr lang="zh-TW" altLang="en-US"/>
        </a:p>
      </dgm:t>
    </dgm:pt>
    <dgm:pt modelId="{00699ED3-A26D-4D9B-BA26-CFDC1A50311A}" type="pres">
      <dgm:prSet presAssocID="{A463B003-15F2-4399-9F54-FD8FF44B318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BD544644-FA0B-4AFB-B172-8BE4C085F902}" type="pres">
      <dgm:prSet presAssocID="{1ACC5597-F572-464D-868D-D8A47A4848E4}" presName="Accent3" presStyleCnt="0"/>
      <dgm:spPr/>
      <dgm:t>
        <a:bodyPr/>
        <a:lstStyle/>
        <a:p>
          <a:endParaRPr lang="zh-TW" altLang="en-US"/>
        </a:p>
      </dgm:t>
    </dgm:pt>
    <dgm:pt modelId="{EA674C91-2213-432C-BC24-CEFAAEE768E3}" type="pres">
      <dgm:prSet presAssocID="{1ACC5597-F572-464D-868D-D8A47A4848E4}" presName="Accent" presStyleLbl="node1" presStyleIdx="2" presStyleCnt="3"/>
      <dgm:spPr/>
      <dgm:t>
        <a:bodyPr/>
        <a:lstStyle/>
        <a:p>
          <a:endParaRPr lang="zh-TW" altLang="en-US"/>
        </a:p>
      </dgm:t>
    </dgm:pt>
    <dgm:pt modelId="{14BC0A70-0105-4FB8-A5B2-BF89BBA88B78}" type="pres">
      <dgm:prSet presAssocID="{1ACC5597-F572-464D-868D-D8A47A4848E4}" presName="Parent3" presStyleLbl="revTx" presStyleIdx="2" presStyleCnt="3" custScaleX="1179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7C4D17-FB00-4027-9FBF-248592E0FD23}" srcId="{4EA2AAF7-F82D-4BC0-A5C0-7986D7ADBF63}" destId="{A463B003-15F2-4399-9F54-FD8FF44B318D}" srcOrd="1" destOrd="0" parTransId="{57098587-EBF3-406D-AB20-F07E8DC65CB1}" sibTransId="{3E25A3AF-1852-4630-BC37-5CEB237F3FE5}"/>
    <dgm:cxn modelId="{62411C40-5917-4DD9-BD24-102855B23ACA}" type="presOf" srcId="{E7769B1F-01B6-4947-ADBC-E42A73F0369F}" destId="{BDE557DD-8CFA-4C37-9123-A9BA1C1DCA70}" srcOrd="0" destOrd="0" presId="urn:microsoft.com/office/officeart/2009/layout/CircleArrowProcess"/>
    <dgm:cxn modelId="{CDF32D92-AC67-41C8-9320-82BF9E962BCA}" srcId="{4EA2AAF7-F82D-4BC0-A5C0-7986D7ADBF63}" destId="{E7769B1F-01B6-4947-ADBC-E42A73F0369F}" srcOrd="0" destOrd="0" parTransId="{2338D534-DBCC-4B83-9D40-2B92848764AE}" sibTransId="{2E97CD98-AFD2-4460-A5CE-9ECC1BA3AE61}"/>
    <dgm:cxn modelId="{BB0F4FF1-FD39-4504-86FC-DACDA5D6673E}" type="presOf" srcId="{4EA2AAF7-F82D-4BC0-A5C0-7986D7ADBF63}" destId="{BCE9701D-DB94-4901-98A6-374FBE0B5EFB}" srcOrd="0" destOrd="0" presId="urn:microsoft.com/office/officeart/2009/layout/CircleArrowProcess"/>
    <dgm:cxn modelId="{A11E8C3A-6AD2-4298-B16B-BCCAF9335FA4}" srcId="{4EA2AAF7-F82D-4BC0-A5C0-7986D7ADBF63}" destId="{1ACC5597-F572-464D-868D-D8A47A4848E4}" srcOrd="2" destOrd="0" parTransId="{85BD2356-047D-4DD9-8A69-7A74711B48C1}" sibTransId="{AC129F8A-3781-4EBB-8CD9-AEE159810F49}"/>
    <dgm:cxn modelId="{C0FA9BFA-7A22-4599-A474-D5C93CCB407C}" type="presOf" srcId="{A463B003-15F2-4399-9F54-FD8FF44B318D}" destId="{00699ED3-A26D-4D9B-BA26-CFDC1A50311A}" srcOrd="0" destOrd="0" presId="urn:microsoft.com/office/officeart/2009/layout/CircleArrowProcess"/>
    <dgm:cxn modelId="{C085CFBD-8095-49E0-99B0-7A997CC0C5AE}" type="presOf" srcId="{1ACC5597-F572-464D-868D-D8A47A4848E4}" destId="{14BC0A70-0105-4FB8-A5B2-BF89BBA88B78}" srcOrd="0" destOrd="0" presId="urn:microsoft.com/office/officeart/2009/layout/CircleArrowProcess"/>
    <dgm:cxn modelId="{639F8326-E20E-469C-879F-4CE62D67D835}" type="presParOf" srcId="{BCE9701D-DB94-4901-98A6-374FBE0B5EFB}" destId="{C4C6EC0F-7EEF-4F6B-B44C-C78D0367D621}" srcOrd="0" destOrd="0" presId="urn:microsoft.com/office/officeart/2009/layout/CircleArrowProcess"/>
    <dgm:cxn modelId="{D8C20245-7B2E-4A40-917B-652AF280D7B9}" type="presParOf" srcId="{C4C6EC0F-7EEF-4F6B-B44C-C78D0367D621}" destId="{4AD4004D-3E1A-46DB-87B4-C0F98BF6CA03}" srcOrd="0" destOrd="0" presId="urn:microsoft.com/office/officeart/2009/layout/CircleArrowProcess"/>
    <dgm:cxn modelId="{1A1F3DD3-63E8-448B-A3A8-FF2254E8C3FC}" type="presParOf" srcId="{BCE9701D-DB94-4901-98A6-374FBE0B5EFB}" destId="{BDE557DD-8CFA-4C37-9123-A9BA1C1DCA70}" srcOrd="1" destOrd="0" presId="urn:microsoft.com/office/officeart/2009/layout/CircleArrowProcess"/>
    <dgm:cxn modelId="{E7A506EB-33D3-49EF-A0B7-25067E0A814C}" type="presParOf" srcId="{BCE9701D-DB94-4901-98A6-374FBE0B5EFB}" destId="{AD2FEEE0-2FDC-49D0-982E-9B54848A8047}" srcOrd="2" destOrd="0" presId="urn:microsoft.com/office/officeart/2009/layout/CircleArrowProcess"/>
    <dgm:cxn modelId="{E5A569DF-F159-49AC-B8A5-6F11EE5D6503}" type="presParOf" srcId="{AD2FEEE0-2FDC-49D0-982E-9B54848A8047}" destId="{0A48F1A1-BA6C-4C22-9BB5-C9E8A897DC69}" srcOrd="0" destOrd="0" presId="urn:microsoft.com/office/officeart/2009/layout/CircleArrowProcess"/>
    <dgm:cxn modelId="{D568A1FF-9461-4E3A-AFAF-DF47008E89D7}" type="presParOf" srcId="{BCE9701D-DB94-4901-98A6-374FBE0B5EFB}" destId="{00699ED3-A26D-4D9B-BA26-CFDC1A50311A}" srcOrd="3" destOrd="0" presId="urn:microsoft.com/office/officeart/2009/layout/CircleArrowProcess"/>
    <dgm:cxn modelId="{9E509760-B696-4B33-BDB0-CEEA0D292C94}" type="presParOf" srcId="{BCE9701D-DB94-4901-98A6-374FBE0B5EFB}" destId="{BD544644-FA0B-4AFB-B172-8BE4C085F902}" srcOrd="4" destOrd="0" presId="urn:microsoft.com/office/officeart/2009/layout/CircleArrowProcess"/>
    <dgm:cxn modelId="{65FD3018-8774-4418-87AA-DDC2A4BF85B1}" type="presParOf" srcId="{BD544644-FA0B-4AFB-B172-8BE4C085F902}" destId="{EA674C91-2213-432C-BC24-CEFAAEE768E3}" srcOrd="0" destOrd="0" presId="urn:microsoft.com/office/officeart/2009/layout/CircleArrowProcess"/>
    <dgm:cxn modelId="{D16FBD03-9858-4BA5-8FA3-6BA617593495}" type="presParOf" srcId="{BCE9701D-DB94-4901-98A6-374FBE0B5EFB}" destId="{14BC0A70-0105-4FB8-A5B2-BF89BBA88B7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B145F-0509-4B7B-8309-895E6632FAF4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BC980E5D-4305-412D-9759-0A167CDC2F2F}">
      <dgm:prSet phldrT="[Text]" custT="1"/>
      <dgm:spPr/>
      <dgm:t>
        <a:bodyPr/>
        <a:lstStyle/>
        <a:p>
          <a:pPr marL="180975" indent="-180975"/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dirty="0" smtClean="0">
              <a:sym typeface="Symbol" panose="05050102010706020507" pitchFamily="18" charset="2"/>
            </a:rPr>
            <a:t> </a:t>
          </a:r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To introduce the main plot/message of the text</a:t>
          </a:r>
        </a:p>
        <a:p>
          <a:pPr marL="180975" indent="-180975"/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dirty="0" smtClean="0">
              <a:sym typeface="Symbol" panose="05050102010706020507" pitchFamily="18" charset="2"/>
            </a:rPr>
            <a:t> </a:t>
          </a:r>
          <a:r>
            <a:rPr lang="en-US" altLang="zh-HK" sz="1800" dirty="0" smtClean="0">
              <a:solidFill>
                <a:srgbClr val="002060"/>
              </a:solidFill>
            </a:rPr>
            <a:t>To relate the </a:t>
          </a:r>
          <a:r>
            <a:rPr lang="en-US" altLang="zh-HK" sz="1800" b="1" dirty="0" smtClean="0">
              <a:solidFill>
                <a:srgbClr val="FF0000"/>
              </a:solidFill>
            </a:rPr>
            <a:t>text</a:t>
          </a:r>
          <a:r>
            <a:rPr lang="en-US" altLang="zh-HK" sz="1800" dirty="0" smtClean="0">
              <a:solidFill>
                <a:srgbClr val="002060"/>
              </a:solidFill>
            </a:rPr>
            <a:t> and the </a:t>
          </a:r>
          <a:r>
            <a:rPr lang="en-US" altLang="zh-HK" sz="1800" b="1" dirty="0" smtClean="0">
              <a:solidFill>
                <a:srgbClr val="FF0000"/>
              </a:solidFill>
            </a:rPr>
            <a:t>positive values (i.e. SOW)</a:t>
          </a:r>
          <a:r>
            <a:rPr lang="en-US" altLang="zh-HK" sz="1800" dirty="0" smtClean="0">
              <a:solidFill>
                <a:srgbClr val="002060"/>
              </a:solidFill>
            </a:rPr>
            <a:t> to your </a:t>
          </a:r>
          <a:r>
            <a:rPr lang="en-US" altLang="zh-HK" sz="1800" b="1" dirty="0" smtClean="0">
              <a:solidFill>
                <a:srgbClr val="FF0000"/>
              </a:solidFill>
            </a:rPr>
            <a:t>personal experience and reflection</a:t>
          </a:r>
          <a:endParaRPr lang="en-US" altLang="zh-HK" sz="1800" b="1" dirty="0" smtClean="0">
            <a:solidFill>
              <a:srgbClr val="FF0000"/>
            </a:solidFill>
            <a:sym typeface="Symbol" panose="05050102010706020507" pitchFamily="18" charset="2"/>
          </a:endParaRPr>
        </a:p>
      </dgm:t>
    </dgm:pt>
    <dgm:pt modelId="{440A43C8-6E42-426D-AE18-815664ECCEA7}" type="parTrans" cxnId="{45C55EAA-C4CF-4A0C-B3C5-6E6383F94F45}">
      <dgm:prSet/>
      <dgm:spPr/>
      <dgm:t>
        <a:bodyPr/>
        <a:lstStyle/>
        <a:p>
          <a:endParaRPr lang="en-US" altLang="zh-HK"/>
        </a:p>
      </dgm:t>
    </dgm:pt>
    <dgm:pt modelId="{A9713715-332C-48CE-A0E1-1E8BD30F2CFD}" type="sibTrans" cxnId="{45C55EAA-C4CF-4A0C-B3C5-6E6383F94F45}">
      <dgm:prSet/>
      <dgm:spPr/>
      <dgm:t>
        <a:bodyPr/>
        <a:lstStyle/>
        <a:p>
          <a:endParaRPr lang="en-US" altLang="zh-HK"/>
        </a:p>
      </dgm:t>
    </dgm:pt>
    <dgm:pt modelId="{51E8D32A-1E71-4280-9C7F-59ECF9C7FB9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 To recap the key message(s)</a:t>
          </a:r>
          <a:endParaRPr lang="en-US" altLang="zh-HK" sz="1800" dirty="0" smtClean="0">
            <a:solidFill>
              <a:srgbClr val="002060"/>
            </a:solidFill>
          </a:endParaRPr>
        </a:p>
        <a:p>
          <a:pPr marL="180975" lvl="0" indent="-180975" defTabSz="800100">
            <a:lnSpc>
              <a:spcPct val="90000"/>
            </a:lnSpc>
            <a:spcBef>
              <a:spcPts val="600"/>
            </a:spcBef>
            <a:spcAft>
              <a:spcPts val="0"/>
            </a:spcAft>
          </a:pPr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dirty="0" smtClean="0">
              <a:sym typeface="Symbol" panose="05050102010706020507" pitchFamily="18" charset="2"/>
            </a:rPr>
            <a:t> </a:t>
          </a:r>
          <a:r>
            <a:rPr lang="en-US" altLang="zh-HK" sz="1800" dirty="0" smtClean="0">
              <a:solidFill>
                <a:srgbClr val="002060"/>
              </a:solidFill>
            </a:rPr>
            <a:t>To inspire reflection (e.g. by leaving a take-home message through a rhetorical question or the SOW)</a:t>
          </a:r>
          <a:endParaRPr lang="en-US" altLang="zh-HK" sz="1800" dirty="0" smtClean="0">
            <a:solidFill>
              <a:srgbClr val="002060"/>
            </a:solidFill>
            <a:sym typeface="Symbol" panose="05050102010706020507" pitchFamily="18" charset="2"/>
          </a:endParaRPr>
        </a:p>
        <a:p>
          <a:pPr marL="0" marR="0" lvl="0" indent="0" defTabSz="8001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 To call to action</a:t>
          </a:r>
          <a:endParaRPr lang="en-US" altLang="zh-HK" sz="1800" dirty="0" smtClean="0">
            <a:solidFill>
              <a:srgbClr val="002060"/>
            </a:solidFill>
          </a:endParaRPr>
        </a:p>
      </dgm:t>
    </dgm:pt>
    <dgm:pt modelId="{78FCDE9F-8282-4FA8-877A-2DA8F370A67A}" type="parTrans" cxnId="{FE875920-0415-49CF-9114-C686CC6A6C64}">
      <dgm:prSet/>
      <dgm:spPr/>
      <dgm:t>
        <a:bodyPr/>
        <a:lstStyle/>
        <a:p>
          <a:endParaRPr lang="en-US" altLang="zh-HK"/>
        </a:p>
      </dgm:t>
    </dgm:pt>
    <dgm:pt modelId="{EB8A88B7-C9BD-4D76-A916-2F9B47F52327}" type="sibTrans" cxnId="{FE875920-0415-49CF-9114-C686CC6A6C64}">
      <dgm:prSet/>
      <dgm:spPr/>
      <dgm:t>
        <a:bodyPr/>
        <a:lstStyle/>
        <a:p>
          <a:endParaRPr lang="en-US" altLang="zh-HK"/>
        </a:p>
      </dgm:t>
    </dgm:pt>
    <dgm:pt modelId="{562B54D5-21B6-43C6-9506-002F9612D3B2}">
      <dgm:prSet phldrT="[Text]" custT="1"/>
      <dgm:spPr/>
      <dgm:t>
        <a:bodyPr/>
        <a:lstStyle/>
        <a:p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dirty="0" smtClean="0">
              <a:sym typeface="Symbol" panose="05050102010706020507" pitchFamily="18" charset="2"/>
            </a:rPr>
            <a:t> </a:t>
          </a:r>
          <a:r>
            <a:rPr lang="en-US" altLang="zh-HK" sz="1800" dirty="0" smtClean="0">
              <a:solidFill>
                <a:srgbClr val="002060"/>
              </a:solidFill>
            </a:rPr>
            <a:t>To hook the audience</a:t>
          </a:r>
        </a:p>
        <a:p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dirty="0" smtClean="0">
              <a:sym typeface="Symbol" panose="05050102010706020507" pitchFamily="18" charset="2"/>
            </a:rPr>
            <a:t> </a:t>
          </a:r>
          <a:r>
            <a:rPr lang="en-US" altLang="zh-HK" sz="1800" dirty="0" smtClean="0">
              <a:solidFill>
                <a:srgbClr val="002060"/>
              </a:solidFill>
            </a:rPr>
            <a:t>To introduce the text</a:t>
          </a:r>
        </a:p>
        <a:p>
          <a:r>
            <a:rPr lang="en-US" altLang="zh-HK" sz="18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dirty="0" smtClean="0">
              <a:sym typeface="Symbol" panose="05050102010706020507" pitchFamily="18" charset="2"/>
            </a:rPr>
            <a:t> </a:t>
          </a:r>
          <a:r>
            <a:rPr lang="en-US" altLang="zh-HK" sz="1800" dirty="0" smtClean="0">
              <a:solidFill>
                <a:srgbClr val="002060"/>
              </a:solidFill>
            </a:rPr>
            <a:t>To state the theme</a:t>
          </a:r>
        </a:p>
      </dgm:t>
    </dgm:pt>
    <dgm:pt modelId="{D15F0517-00BA-40D9-86B5-5F5339F46FE2}" type="sibTrans" cxnId="{AD19CF29-148A-4BC7-97D2-F126A09B4C95}">
      <dgm:prSet/>
      <dgm:spPr/>
      <dgm:t>
        <a:bodyPr/>
        <a:lstStyle/>
        <a:p>
          <a:endParaRPr lang="en-US" altLang="zh-HK"/>
        </a:p>
      </dgm:t>
    </dgm:pt>
    <dgm:pt modelId="{CC4B5243-A3FE-4B6D-96F0-0402072BC906}" type="parTrans" cxnId="{AD19CF29-148A-4BC7-97D2-F126A09B4C95}">
      <dgm:prSet/>
      <dgm:spPr/>
      <dgm:t>
        <a:bodyPr/>
        <a:lstStyle/>
        <a:p>
          <a:endParaRPr lang="en-US" altLang="zh-HK"/>
        </a:p>
      </dgm:t>
    </dgm:pt>
    <dgm:pt modelId="{25EAA9F2-56ED-436A-90F1-DBD6F9995470}" type="pres">
      <dgm:prSet presAssocID="{A1EB145F-0509-4B7B-8309-895E6632FA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989666D3-0B36-4EA9-9B39-1BDB485476DD}" type="pres">
      <dgm:prSet presAssocID="{562B54D5-21B6-43C6-9506-002F9612D3B2}" presName="comp" presStyleCnt="0"/>
      <dgm:spPr/>
    </dgm:pt>
    <dgm:pt modelId="{4F1D3D33-086E-4530-B2F4-B754A7063F86}" type="pres">
      <dgm:prSet presAssocID="{562B54D5-21B6-43C6-9506-002F9612D3B2}" presName="box" presStyleLbl="node1" presStyleIdx="0" presStyleCnt="3" custLinFactNeighborX="857" custLinFactNeighborY="198"/>
      <dgm:spPr/>
      <dgm:t>
        <a:bodyPr/>
        <a:lstStyle/>
        <a:p>
          <a:endParaRPr lang="en-US" altLang="zh-HK"/>
        </a:p>
      </dgm:t>
    </dgm:pt>
    <dgm:pt modelId="{3EB13642-293C-457B-A5CA-7389B5EC528D}" type="pres">
      <dgm:prSet presAssocID="{562B54D5-21B6-43C6-9506-002F9612D3B2}" presName="img" presStyleLbl="fgImgPlace1" presStyleIdx="0" presStyleCnt="3"/>
      <dgm:spPr/>
    </dgm:pt>
    <dgm:pt modelId="{669E5B1B-B978-4F72-9103-00C3DA2CBB8C}" type="pres">
      <dgm:prSet presAssocID="{562B54D5-21B6-43C6-9506-002F9612D3B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42B8947-7CFC-4AD2-B333-EC874A6E1A9C}" type="pres">
      <dgm:prSet presAssocID="{D15F0517-00BA-40D9-86B5-5F5339F46FE2}" presName="spacer" presStyleCnt="0"/>
      <dgm:spPr/>
    </dgm:pt>
    <dgm:pt modelId="{AD32DFC0-A1B3-4676-B845-A87FD6125CF1}" type="pres">
      <dgm:prSet presAssocID="{BC980E5D-4305-412D-9759-0A167CDC2F2F}" presName="comp" presStyleCnt="0"/>
      <dgm:spPr/>
    </dgm:pt>
    <dgm:pt modelId="{36A3EF3B-C30A-44AA-A822-627D0959F1B3}" type="pres">
      <dgm:prSet presAssocID="{BC980E5D-4305-412D-9759-0A167CDC2F2F}" presName="box" presStyleLbl="node1" presStyleIdx="1" presStyleCnt="3"/>
      <dgm:spPr/>
      <dgm:t>
        <a:bodyPr/>
        <a:lstStyle/>
        <a:p>
          <a:endParaRPr lang="en-US" altLang="zh-HK"/>
        </a:p>
      </dgm:t>
    </dgm:pt>
    <dgm:pt modelId="{55FA2371-B76A-4108-BAEF-58B8DD5C85D0}" type="pres">
      <dgm:prSet presAssocID="{BC980E5D-4305-412D-9759-0A167CDC2F2F}" presName="img" presStyleLbl="fgImgPlace1" presStyleIdx="1" presStyleCnt="3"/>
      <dgm:spPr/>
    </dgm:pt>
    <dgm:pt modelId="{CA241892-2B1E-472F-BBC4-84DB6C74561C}" type="pres">
      <dgm:prSet presAssocID="{BC980E5D-4305-412D-9759-0A167CDC2F2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637249F8-ABC0-40D8-A893-C34FE49C1739}" type="pres">
      <dgm:prSet presAssocID="{A9713715-332C-48CE-A0E1-1E8BD30F2CFD}" presName="spacer" presStyleCnt="0"/>
      <dgm:spPr/>
    </dgm:pt>
    <dgm:pt modelId="{CB4F61D0-09AC-4756-8BBA-B12EC1AD81D0}" type="pres">
      <dgm:prSet presAssocID="{51E8D32A-1E71-4280-9C7F-59ECF9C7FB9F}" presName="comp" presStyleCnt="0"/>
      <dgm:spPr/>
    </dgm:pt>
    <dgm:pt modelId="{C4362082-931B-432F-9BFD-F1F691702432}" type="pres">
      <dgm:prSet presAssocID="{51E8D32A-1E71-4280-9C7F-59ECF9C7FB9F}" presName="box" presStyleLbl="node1" presStyleIdx="2" presStyleCnt="3"/>
      <dgm:spPr/>
      <dgm:t>
        <a:bodyPr/>
        <a:lstStyle/>
        <a:p>
          <a:endParaRPr lang="en-US" altLang="zh-HK"/>
        </a:p>
      </dgm:t>
    </dgm:pt>
    <dgm:pt modelId="{63F2C6F2-D998-4F67-8CC2-B614124692E0}" type="pres">
      <dgm:prSet presAssocID="{51E8D32A-1E71-4280-9C7F-59ECF9C7FB9F}" presName="img" presStyleLbl="fgImgPlace1" presStyleIdx="2" presStyleCnt="3"/>
      <dgm:spPr/>
    </dgm:pt>
    <dgm:pt modelId="{E2413B52-7F5F-485F-BCC4-A5792DE3EEBB}" type="pres">
      <dgm:prSet presAssocID="{51E8D32A-1E71-4280-9C7F-59ECF9C7FB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45C55EAA-C4CF-4A0C-B3C5-6E6383F94F45}" srcId="{A1EB145F-0509-4B7B-8309-895E6632FAF4}" destId="{BC980E5D-4305-412D-9759-0A167CDC2F2F}" srcOrd="1" destOrd="0" parTransId="{440A43C8-6E42-426D-AE18-815664ECCEA7}" sibTransId="{A9713715-332C-48CE-A0E1-1E8BD30F2CFD}"/>
    <dgm:cxn modelId="{97F1291C-08F0-4F26-A9D5-25719BAE6119}" type="presOf" srcId="{A1EB145F-0509-4B7B-8309-895E6632FAF4}" destId="{25EAA9F2-56ED-436A-90F1-DBD6F9995470}" srcOrd="0" destOrd="0" presId="urn:microsoft.com/office/officeart/2005/8/layout/vList4"/>
    <dgm:cxn modelId="{111AFE48-A110-4E4B-A70F-00AA4F5CBD3E}" type="presOf" srcId="{562B54D5-21B6-43C6-9506-002F9612D3B2}" destId="{669E5B1B-B978-4F72-9103-00C3DA2CBB8C}" srcOrd="1" destOrd="0" presId="urn:microsoft.com/office/officeart/2005/8/layout/vList4"/>
    <dgm:cxn modelId="{B8557C6D-76B5-4B50-B0C5-AB47829E4FB1}" type="presOf" srcId="{51E8D32A-1E71-4280-9C7F-59ECF9C7FB9F}" destId="{C4362082-931B-432F-9BFD-F1F691702432}" srcOrd="0" destOrd="0" presId="urn:microsoft.com/office/officeart/2005/8/layout/vList4"/>
    <dgm:cxn modelId="{4E9C71CA-ACB3-43FA-9C49-84EA6C4BCA5A}" type="presOf" srcId="{51E8D32A-1E71-4280-9C7F-59ECF9C7FB9F}" destId="{E2413B52-7F5F-485F-BCC4-A5792DE3EEBB}" srcOrd="1" destOrd="0" presId="urn:microsoft.com/office/officeart/2005/8/layout/vList4"/>
    <dgm:cxn modelId="{AD19CF29-148A-4BC7-97D2-F126A09B4C95}" srcId="{A1EB145F-0509-4B7B-8309-895E6632FAF4}" destId="{562B54D5-21B6-43C6-9506-002F9612D3B2}" srcOrd="0" destOrd="0" parTransId="{CC4B5243-A3FE-4B6D-96F0-0402072BC906}" sibTransId="{D15F0517-00BA-40D9-86B5-5F5339F46FE2}"/>
    <dgm:cxn modelId="{327E41B0-D8BE-4F13-9AA9-19E3342BA511}" type="presOf" srcId="{562B54D5-21B6-43C6-9506-002F9612D3B2}" destId="{4F1D3D33-086E-4530-B2F4-B754A7063F86}" srcOrd="0" destOrd="0" presId="urn:microsoft.com/office/officeart/2005/8/layout/vList4"/>
    <dgm:cxn modelId="{EBEC48D2-7546-46DC-B8FF-D5C93A89B921}" type="presOf" srcId="{BC980E5D-4305-412D-9759-0A167CDC2F2F}" destId="{CA241892-2B1E-472F-BBC4-84DB6C74561C}" srcOrd="1" destOrd="0" presId="urn:microsoft.com/office/officeart/2005/8/layout/vList4"/>
    <dgm:cxn modelId="{FE875920-0415-49CF-9114-C686CC6A6C64}" srcId="{A1EB145F-0509-4B7B-8309-895E6632FAF4}" destId="{51E8D32A-1E71-4280-9C7F-59ECF9C7FB9F}" srcOrd="2" destOrd="0" parTransId="{78FCDE9F-8282-4FA8-877A-2DA8F370A67A}" sibTransId="{EB8A88B7-C9BD-4D76-A916-2F9B47F52327}"/>
    <dgm:cxn modelId="{5CAF76E2-D133-4D49-8EE2-3D08051994EF}" type="presOf" srcId="{BC980E5D-4305-412D-9759-0A167CDC2F2F}" destId="{36A3EF3B-C30A-44AA-A822-627D0959F1B3}" srcOrd="0" destOrd="0" presId="urn:microsoft.com/office/officeart/2005/8/layout/vList4"/>
    <dgm:cxn modelId="{B8790CDA-041D-4066-9BBD-F513C8BAACC5}" type="presParOf" srcId="{25EAA9F2-56ED-436A-90F1-DBD6F9995470}" destId="{989666D3-0B36-4EA9-9B39-1BDB485476DD}" srcOrd="0" destOrd="0" presId="urn:microsoft.com/office/officeart/2005/8/layout/vList4"/>
    <dgm:cxn modelId="{35DE0C6C-0E4A-41B0-AD94-D8AEAF9FD262}" type="presParOf" srcId="{989666D3-0B36-4EA9-9B39-1BDB485476DD}" destId="{4F1D3D33-086E-4530-B2F4-B754A7063F86}" srcOrd="0" destOrd="0" presId="urn:microsoft.com/office/officeart/2005/8/layout/vList4"/>
    <dgm:cxn modelId="{30098370-5FC5-49C0-9B44-6454F0191C4D}" type="presParOf" srcId="{989666D3-0B36-4EA9-9B39-1BDB485476DD}" destId="{3EB13642-293C-457B-A5CA-7389B5EC528D}" srcOrd="1" destOrd="0" presId="urn:microsoft.com/office/officeart/2005/8/layout/vList4"/>
    <dgm:cxn modelId="{794DBB0A-C53E-4611-93EA-E42BDE4D1982}" type="presParOf" srcId="{989666D3-0B36-4EA9-9B39-1BDB485476DD}" destId="{669E5B1B-B978-4F72-9103-00C3DA2CBB8C}" srcOrd="2" destOrd="0" presId="urn:microsoft.com/office/officeart/2005/8/layout/vList4"/>
    <dgm:cxn modelId="{A99C8128-BAC7-4862-AE8D-CBAD5FE68470}" type="presParOf" srcId="{25EAA9F2-56ED-436A-90F1-DBD6F9995470}" destId="{F42B8947-7CFC-4AD2-B333-EC874A6E1A9C}" srcOrd="1" destOrd="0" presId="urn:microsoft.com/office/officeart/2005/8/layout/vList4"/>
    <dgm:cxn modelId="{EB4E5A19-793E-444A-A519-3B8B1AA38B5D}" type="presParOf" srcId="{25EAA9F2-56ED-436A-90F1-DBD6F9995470}" destId="{AD32DFC0-A1B3-4676-B845-A87FD6125CF1}" srcOrd="2" destOrd="0" presId="urn:microsoft.com/office/officeart/2005/8/layout/vList4"/>
    <dgm:cxn modelId="{21593326-5321-4952-BD87-B9A696D389A2}" type="presParOf" srcId="{AD32DFC0-A1B3-4676-B845-A87FD6125CF1}" destId="{36A3EF3B-C30A-44AA-A822-627D0959F1B3}" srcOrd="0" destOrd="0" presId="urn:microsoft.com/office/officeart/2005/8/layout/vList4"/>
    <dgm:cxn modelId="{D958995A-1BB2-46A9-869C-A62E685F2DAD}" type="presParOf" srcId="{AD32DFC0-A1B3-4676-B845-A87FD6125CF1}" destId="{55FA2371-B76A-4108-BAEF-58B8DD5C85D0}" srcOrd="1" destOrd="0" presId="urn:microsoft.com/office/officeart/2005/8/layout/vList4"/>
    <dgm:cxn modelId="{8651F349-0D26-416D-9E0E-7680FDD06BE2}" type="presParOf" srcId="{AD32DFC0-A1B3-4676-B845-A87FD6125CF1}" destId="{CA241892-2B1E-472F-BBC4-84DB6C74561C}" srcOrd="2" destOrd="0" presId="urn:microsoft.com/office/officeart/2005/8/layout/vList4"/>
    <dgm:cxn modelId="{7E69EC24-1DBB-4860-8B1D-CD4D75A62B49}" type="presParOf" srcId="{25EAA9F2-56ED-436A-90F1-DBD6F9995470}" destId="{637249F8-ABC0-40D8-A893-C34FE49C1739}" srcOrd="3" destOrd="0" presId="urn:microsoft.com/office/officeart/2005/8/layout/vList4"/>
    <dgm:cxn modelId="{FD0468F4-7DF9-472E-99B5-470BC779DB7E}" type="presParOf" srcId="{25EAA9F2-56ED-436A-90F1-DBD6F9995470}" destId="{CB4F61D0-09AC-4756-8BBA-B12EC1AD81D0}" srcOrd="4" destOrd="0" presId="urn:microsoft.com/office/officeart/2005/8/layout/vList4"/>
    <dgm:cxn modelId="{D7AD38CD-DFD5-4A21-9D95-FD97B72CDD79}" type="presParOf" srcId="{CB4F61D0-09AC-4756-8BBA-B12EC1AD81D0}" destId="{C4362082-931B-432F-9BFD-F1F691702432}" srcOrd="0" destOrd="0" presId="urn:microsoft.com/office/officeart/2005/8/layout/vList4"/>
    <dgm:cxn modelId="{AECA4A69-0916-4AB0-B7C1-EEA68DA97AD4}" type="presParOf" srcId="{CB4F61D0-09AC-4756-8BBA-B12EC1AD81D0}" destId="{63F2C6F2-D998-4F67-8CC2-B614124692E0}" srcOrd="1" destOrd="0" presId="urn:microsoft.com/office/officeart/2005/8/layout/vList4"/>
    <dgm:cxn modelId="{152BB7E4-AB81-4737-A3B0-F7B66F25BE33}" type="presParOf" srcId="{CB4F61D0-09AC-4756-8BBA-B12EC1AD81D0}" destId="{E2413B52-7F5F-485F-BCC4-A5792DE3EEB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1A9DEF-A78C-479A-8E3B-F05E47E287E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6C576AD7-3A0A-44C6-A44A-818381862BBC}">
      <dgm:prSet phldrT="[Text]" custT="1"/>
      <dgm:spPr/>
      <dgm:t>
        <a:bodyPr/>
        <a:lstStyle/>
        <a:p>
          <a:r>
            <a:rPr lang="en-US" altLang="zh-HK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Ask (a) rhetorical question(s)</a:t>
          </a:r>
          <a:endParaRPr lang="en-US" altLang="zh-HK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C32808-8246-4504-9A19-1A2E938362B3}" type="parTrans" cxnId="{5E2185AD-BDA1-470C-8E32-2213D4688A29}">
      <dgm:prSet/>
      <dgm:spPr/>
      <dgm:t>
        <a:bodyPr/>
        <a:lstStyle/>
        <a:p>
          <a:endParaRPr lang="en-US" altLang="zh-HK"/>
        </a:p>
      </dgm:t>
    </dgm:pt>
    <dgm:pt modelId="{EB25EB06-5763-4658-B8B7-BAD193A5899F}" type="sibTrans" cxnId="{5E2185AD-BDA1-470C-8E32-2213D4688A29}">
      <dgm:prSet/>
      <dgm:spPr/>
      <dgm:t>
        <a:bodyPr/>
        <a:lstStyle/>
        <a:p>
          <a:endParaRPr lang="en-US" altLang="zh-HK"/>
        </a:p>
      </dgm:t>
    </dgm:pt>
    <dgm:pt modelId="{BE69008A-0415-4105-9DE5-C3844FFF3C53}">
      <dgm:prSet phldrT="[Text]" custT="1"/>
      <dgm:spPr/>
      <dgm:t>
        <a:bodyPr/>
        <a:lstStyle/>
        <a:p>
          <a:r>
            <a:rPr lang="en-US" altLang="zh-HK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Use startling statistics</a:t>
          </a:r>
          <a:endParaRPr lang="en-US" altLang="zh-HK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CBF76F-1727-44E2-B8EA-8557B072D972}" type="parTrans" cxnId="{F98E56AA-23CC-4167-80A4-0FB75679406A}">
      <dgm:prSet/>
      <dgm:spPr/>
      <dgm:t>
        <a:bodyPr/>
        <a:lstStyle/>
        <a:p>
          <a:endParaRPr lang="en-US" altLang="zh-HK"/>
        </a:p>
      </dgm:t>
    </dgm:pt>
    <dgm:pt modelId="{643BC79B-12B7-415D-BDB8-FFBBD53AC153}" type="sibTrans" cxnId="{F98E56AA-23CC-4167-80A4-0FB75679406A}">
      <dgm:prSet/>
      <dgm:spPr/>
      <dgm:t>
        <a:bodyPr/>
        <a:lstStyle/>
        <a:p>
          <a:endParaRPr lang="en-US" altLang="zh-HK"/>
        </a:p>
      </dgm:t>
    </dgm:pt>
    <dgm:pt modelId="{F37EC36D-5B8F-4505-9A21-3BC2CB52F9A0}">
      <dgm:prSet phldrT="[Text]" custT="1"/>
      <dgm:spPr/>
      <dgm:t>
        <a:bodyPr/>
        <a:lstStyle/>
        <a:p>
          <a:r>
            <a:rPr lang="en-US" altLang="zh-HK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Tell a brief anecdote/story related to the theme</a:t>
          </a:r>
          <a:endParaRPr lang="en-US" altLang="zh-HK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63AD2B-5505-4093-B1E1-329074225B3E}" type="parTrans" cxnId="{D450CAAD-C87C-4779-9D12-396270BE75CD}">
      <dgm:prSet/>
      <dgm:spPr/>
      <dgm:t>
        <a:bodyPr/>
        <a:lstStyle/>
        <a:p>
          <a:endParaRPr lang="en-US" altLang="zh-HK"/>
        </a:p>
      </dgm:t>
    </dgm:pt>
    <dgm:pt modelId="{F7C86DAB-1B93-4D7C-A5AD-282DEB8EA833}" type="sibTrans" cxnId="{D450CAAD-C87C-4779-9D12-396270BE75CD}">
      <dgm:prSet/>
      <dgm:spPr/>
      <dgm:t>
        <a:bodyPr/>
        <a:lstStyle/>
        <a:p>
          <a:endParaRPr lang="en-US" altLang="zh-HK"/>
        </a:p>
      </dgm:t>
    </dgm:pt>
    <dgm:pt modelId="{7EF89B62-4352-42CA-B215-0B5A67628EC6}">
      <dgm:prSet phldrT="[Text]" custT="1"/>
      <dgm:spPr/>
      <dgm:t>
        <a:bodyPr/>
        <a:lstStyle/>
        <a:p>
          <a:r>
            <a:rPr lang="en-US" altLang="zh-HK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Quote a meaningful saying</a:t>
          </a:r>
          <a:endParaRPr lang="en-US" altLang="zh-HK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156649-9ED3-4C4C-9FAB-1824304F4B80}" type="parTrans" cxnId="{C893FAF0-A31A-49D8-9392-F9CA0B883023}">
      <dgm:prSet/>
      <dgm:spPr/>
      <dgm:t>
        <a:bodyPr/>
        <a:lstStyle/>
        <a:p>
          <a:endParaRPr lang="en-US" altLang="zh-HK"/>
        </a:p>
      </dgm:t>
    </dgm:pt>
    <dgm:pt modelId="{204A8715-6E2F-47D7-9305-81343DD513AF}" type="sibTrans" cxnId="{C893FAF0-A31A-49D8-9392-F9CA0B883023}">
      <dgm:prSet/>
      <dgm:spPr/>
      <dgm:t>
        <a:bodyPr/>
        <a:lstStyle/>
        <a:p>
          <a:endParaRPr lang="en-US" altLang="zh-HK"/>
        </a:p>
      </dgm:t>
    </dgm:pt>
    <dgm:pt modelId="{3A51EEF3-7B54-482D-B032-F30AB8FC9428}">
      <dgm:prSet phldrT="[Text]" custT="1"/>
      <dgm:spPr/>
      <dgm:t>
        <a:bodyPr/>
        <a:lstStyle/>
        <a:p>
          <a:r>
            <a:rPr lang="en-US" altLang="zh-HK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Guide the audience to follow your thought process by using “Imagine…” or “What if…”</a:t>
          </a:r>
          <a:endParaRPr lang="en-US" altLang="zh-HK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882FDA-04FF-4234-8AFB-1F32166F5EE2}" type="parTrans" cxnId="{678D2AA1-E4E2-4A97-81C7-B94B01ABDED6}">
      <dgm:prSet/>
      <dgm:spPr/>
      <dgm:t>
        <a:bodyPr/>
        <a:lstStyle/>
        <a:p>
          <a:endParaRPr lang="en-US" altLang="zh-HK"/>
        </a:p>
      </dgm:t>
    </dgm:pt>
    <dgm:pt modelId="{E67A4F55-01AA-4BF6-97E9-598D0C36CCFC}" type="sibTrans" cxnId="{678D2AA1-E4E2-4A97-81C7-B94B01ABDED6}">
      <dgm:prSet/>
      <dgm:spPr/>
      <dgm:t>
        <a:bodyPr/>
        <a:lstStyle/>
        <a:p>
          <a:endParaRPr lang="en-US" altLang="zh-HK"/>
        </a:p>
      </dgm:t>
    </dgm:pt>
    <dgm:pt modelId="{BDB88B0E-A48D-425D-BEF0-A4D16A4E5280}" type="pres">
      <dgm:prSet presAssocID="{5F1A9DEF-A78C-479A-8E3B-F05E47E287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 altLang="zh-HK"/>
        </a:p>
      </dgm:t>
    </dgm:pt>
    <dgm:pt modelId="{F6839D26-DE8E-4CAD-8B15-A02E5515AF8A}" type="pres">
      <dgm:prSet presAssocID="{5F1A9DEF-A78C-479A-8E3B-F05E47E287E9}" presName="Name1" presStyleCnt="0"/>
      <dgm:spPr/>
    </dgm:pt>
    <dgm:pt modelId="{DBD3C17F-E249-4BD4-89D3-6146DDE9A600}" type="pres">
      <dgm:prSet presAssocID="{5F1A9DEF-A78C-479A-8E3B-F05E47E287E9}" presName="cycle" presStyleCnt="0"/>
      <dgm:spPr/>
    </dgm:pt>
    <dgm:pt modelId="{58CF8C3E-24BA-4EBB-9ED4-E80E4F875801}" type="pres">
      <dgm:prSet presAssocID="{5F1A9DEF-A78C-479A-8E3B-F05E47E287E9}" presName="srcNode" presStyleLbl="node1" presStyleIdx="0" presStyleCnt="5"/>
      <dgm:spPr/>
    </dgm:pt>
    <dgm:pt modelId="{1401DC53-E091-452C-9888-A5B174B97992}" type="pres">
      <dgm:prSet presAssocID="{5F1A9DEF-A78C-479A-8E3B-F05E47E287E9}" presName="conn" presStyleLbl="parChTrans1D2" presStyleIdx="0" presStyleCnt="1"/>
      <dgm:spPr/>
      <dgm:t>
        <a:bodyPr/>
        <a:lstStyle/>
        <a:p>
          <a:endParaRPr lang="en-US" altLang="zh-HK"/>
        </a:p>
      </dgm:t>
    </dgm:pt>
    <dgm:pt modelId="{547CD801-7586-41D9-B1AE-0D0DF39233A6}" type="pres">
      <dgm:prSet presAssocID="{5F1A9DEF-A78C-479A-8E3B-F05E47E287E9}" presName="extraNode" presStyleLbl="node1" presStyleIdx="0" presStyleCnt="5"/>
      <dgm:spPr/>
    </dgm:pt>
    <dgm:pt modelId="{FD2BC6A7-3CBB-449D-A49B-D6D91BEBAE66}" type="pres">
      <dgm:prSet presAssocID="{5F1A9DEF-A78C-479A-8E3B-F05E47E287E9}" presName="dstNode" presStyleLbl="node1" presStyleIdx="0" presStyleCnt="5"/>
      <dgm:spPr/>
    </dgm:pt>
    <dgm:pt modelId="{176DD087-986A-47B6-8A59-B8BE9E0FB907}" type="pres">
      <dgm:prSet presAssocID="{6C576AD7-3A0A-44C6-A44A-818381862BB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2EFDBFB-BC44-4567-9DB3-DA24A5E1D20F}" type="pres">
      <dgm:prSet presAssocID="{6C576AD7-3A0A-44C6-A44A-818381862BBC}" presName="accent_1" presStyleCnt="0"/>
      <dgm:spPr/>
    </dgm:pt>
    <dgm:pt modelId="{032C8D97-5DF2-40B6-8322-215B3DBF34B1}" type="pres">
      <dgm:prSet presAssocID="{6C576AD7-3A0A-44C6-A44A-818381862BBC}" presName="accentRepeatNode" presStyleLbl="solidFgAcc1" presStyleIdx="0" presStyleCnt="5"/>
      <dgm:spPr/>
    </dgm:pt>
    <dgm:pt modelId="{86DC4AB7-A395-4A9E-9E34-96D98482BAD0}" type="pres">
      <dgm:prSet presAssocID="{BE69008A-0415-4105-9DE5-C3844FFF3C5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470FA4C-42CA-454F-9C5D-41CBF254E5A3}" type="pres">
      <dgm:prSet presAssocID="{BE69008A-0415-4105-9DE5-C3844FFF3C53}" presName="accent_2" presStyleCnt="0"/>
      <dgm:spPr/>
    </dgm:pt>
    <dgm:pt modelId="{45AE710B-7D30-4E87-AACB-6F685F48E187}" type="pres">
      <dgm:prSet presAssocID="{BE69008A-0415-4105-9DE5-C3844FFF3C53}" presName="accentRepeatNode" presStyleLbl="solidFgAcc1" presStyleIdx="1" presStyleCnt="5"/>
      <dgm:spPr/>
    </dgm:pt>
    <dgm:pt modelId="{E7E4C55D-FEB9-48C7-8F43-988490A54BCC}" type="pres">
      <dgm:prSet presAssocID="{F37EC36D-5B8F-4505-9A21-3BC2CB52F9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EE39EFBB-0029-473F-AEC6-89E91F5A4CB0}" type="pres">
      <dgm:prSet presAssocID="{F37EC36D-5B8F-4505-9A21-3BC2CB52F9A0}" presName="accent_3" presStyleCnt="0"/>
      <dgm:spPr/>
    </dgm:pt>
    <dgm:pt modelId="{04C8F4F9-A524-4235-8D7C-DDBD9B05C490}" type="pres">
      <dgm:prSet presAssocID="{F37EC36D-5B8F-4505-9A21-3BC2CB52F9A0}" presName="accentRepeatNode" presStyleLbl="solidFgAcc1" presStyleIdx="2" presStyleCnt="5"/>
      <dgm:spPr/>
    </dgm:pt>
    <dgm:pt modelId="{1FA77B16-EAB8-4DB4-B3FB-88748C956838}" type="pres">
      <dgm:prSet presAssocID="{7EF89B62-4352-42CA-B215-0B5A67628EC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BEC3F4E4-7C36-46BC-B2BB-DA0E655D856E}" type="pres">
      <dgm:prSet presAssocID="{7EF89B62-4352-42CA-B215-0B5A67628EC6}" presName="accent_4" presStyleCnt="0"/>
      <dgm:spPr/>
    </dgm:pt>
    <dgm:pt modelId="{BD1F4ADC-5936-4BF8-A880-15D8E9021698}" type="pres">
      <dgm:prSet presAssocID="{7EF89B62-4352-42CA-B215-0B5A67628EC6}" presName="accentRepeatNode" presStyleLbl="solidFgAcc1" presStyleIdx="3" presStyleCnt="5"/>
      <dgm:spPr/>
    </dgm:pt>
    <dgm:pt modelId="{9A6A7874-E57F-4F9E-BC47-48674DC51B6E}" type="pres">
      <dgm:prSet presAssocID="{3A51EEF3-7B54-482D-B032-F30AB8FC942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A11F61C-6FEA-4D2B-84F5-7B0D1508F55E}" type="pres">
      <dgm:prSet presAssocID="{3A51EEF3-7B54-482D-B032-F30AB8FC9428}" presName="accent_5" presStyleCnt="0"/>
      <dgm:spPr/>
    </dgm:pt>
    <dgm:pt modelId="{959205D6-8A99-423D-BC50-44E9A25AF121}" type="pres">
      <dgm:prSet presAssocID="{3A51EEF3-7B54-482D-B032-F30AB8FC9428}" presName="accentRepeatNode" presStyleLbl="solidFgAcc1" presStyleIdx="4" presStyleCnt="5"/>
      <dgm:spPr/>
    </dgm:pt>
  </dgm:ptLst>
  <dgm:cxnLst>
    <dgm:cxn modelId="{5E2185AD-BDA1-470C-8E32-2213D4688A29}" srcId="{5F1A9DEF-A78C-479A-8E3B-F05E47E287E9}" destId="{6C576AD7-3A0A-44C6-A44A-818381862BBC}" srcOrd="0" destOrd="0" parTransId="{5EC32808-8246-4504-9A19-1A2E938362B3}" sibTransId="{EB25EB06-5763-4658-B8B7-BAD193A5899F}"/>
    <dgm:cxn modelId="{D450CAAD-C87C-4779-9D12-396270BE75CD}" srcId="{5F1A9DEF-A78C-479A-8E3B-F05E47E287E9}" destId="{F37EC36D-5B8F-4505-9A21-3BC2CB52F9A0}" srcOrd="2" destOrd="0" parTransId="{F363AD2B-5505-4093-B1E1-329074225B3E}" sibTransId="{F7C86DAB-1B93-4D7C-A5AD-282DEB8EA833}"/>
    <dgm:cxn modelId="{01AF1F60-8731-4232-B211-730865CBF900}" type="presOf" srcId="{7EF89B62-4352-42CA-B215-0B5A67628EC6}" destId="{1FA77B16-EAB8-4DB4-B3FB-88748C956838}" srcOrd="0" destOrd="0" presId="urn:microsoft.com/office/officeart/2008/layout/VerticalCurvedList"/>
    <dgm:cxn modelId="{7E278EA8-C293-44DF-94BF-391F873534E0}" type="presOf" srcId="{5F1A9DEF-A78C-479A-8E3B-F05E47E287E9}" destId="{BDB88B0E-A48D-425D-BEF0-A4D16A4E5280}" srcOrd="0" destOrd="0" presId="urn:microsoft.com/office/officeart/2008/layout/VerticalCurvedList"/>
    <dgm:cxn modelId="{678D2AA1-E4E2-4A97-81C7-B94B01ABDED6}" srcId="{5F1A9DEF-A78C-479A-8E3B-F05E47E287E9}" destId="{3A51EEF3-7B54-482D-B032-F30AB8FC9428}" srcOrd="4" destOrd="0" parTransId="{C8882FDA-04FF-4234-8AFB-1F32166F5EE2}" sibTransId="{E67A4F55-01AA-4BF6-97E9-598D0C36CCFC}"/>
    <dgm:cxn modelId="{F98E56AA-23CC-4167-80A4-0FB75679406A}" srcId="{5F1A9DEF-A78C-479A-8E3B-F05E47E287E9}" destId="{BE69008A-0415-4105-9DE5-C3844FFF3C53}" srcOrd="1" destOrd="0" parTransId="{30CBF76F-1727-44E2-B8EA-8557B072D972}" sibTransId="{643BC79B-12B7-415D-BDB8-FFBBD53AC153}"/>
    <dgm:cxn modelId="{79199962-2019-4FAF-B69A-CD35BB9A392B}" type="presOf" srcId="{6C576AD7-3A0A-44C6-A44A-818381862BBC}" destId="{176DD087-986A-47B6-8A59-B8BE9E0FB907}" srcOrd="0" destOrd="0" presId="urn:microsoft.com/office/officeart/2008/layout/VerticalCurvedList"/>
    <dgm:cxn modelId="{EAA9CE6D-32EC-40F2-A880-9C43FC66D645}" type="presOf" srcId="{BE69008A-0415-4105-9DE5-C3844FFF3C53}" destId="{86DC4AB7-A395-4A9E-9E34-96D98482BAD0}" srcOrd="0" destOrd="0" presId="urn:microsoft.com/office/officeart/2008/layout/VerticalCurvedList"/>
    <dgm:cxn modelId="{C893FAF0-A31A-49D8-9392-F9CA0B883023}" srcId="{5F1A9DEF-A78C-479A-8E3B-F05E47E287E9}" destId="{7EF89B62-4352-42CA-B215-0B5A67628EC6}" srcOrd="3" destOrd="0" parTransId="{C3156649-9ED3-4C4C-9FAB-1824304F4B80}" sibTransId="{204A8715-6E2F-47D7-9305-81343DD513AF}"/>
    <dgm:cxn modelId="{F04C34C6-661B-4E14-8928-010979127A50}" type="presOf" srcId="{EB25EB06-5763-4658-B8B7-BAD193A5899F}" destId="{1401DC53-E091-452C-9888-A5B174B97992}" srcOrd="0" destOrd="0" presId="urn:microsoft.com/office/officeart/2008/layout/VerticalCurvedList"/>
    <dgm:cxn modelId="{8FC4417C-765A-403F-9454-0CA8B2ABBA43}" type="presOf" srcId="{3A51EEF3-7B54-482D-B032-F30AB8FC9428}" destId="{9A6A7874-E57F-4F9E-BC47-48674DC51B6E}" srcOrd="0" destOrd="0" presId="urn:microsoft.com/office/officeart/2008/layout/VerticalCurvedList"/>
    <dgm:cxn modelId="{CC32E7C5-538C-4B18-91EE-852B5F654236}" type="presOf" srcId="{F37EC36D-5B8F-4505-9A21-3BC2CB52F9A0}" destId="{E7E4C55D-FEB9-48C7-8F43-988490A54BCC}" srcOrd="0" destOrd="0" presId="urn:microsoft.com/office/officeart/2008/layout/VerticalCurvedList"/>
    <dgm:cxn modelId="{BFAAC80C-1BE7-4354-BA13-3DE74FC4E986}" type="presParOf" srcId="{BDB88B0E-A48D-425D-BEF0-A4D16A4E5280}" destId="{F6839D26-DE8E-4CAD-8B15-A02E5515AF8A}" srcOrd="0" destOrd="0" presId="urn:microsoft.com/office/officeart/2008/layout/VerticalCurvedList"/>
    <dgm:cxn modelId="{F8EDD9D8-720B-4E76-988A-860B7096BE8D}" type="presParOf" srcId="{F6839D26-DE8E-4CAD-8B15-A02E5515AF8A}" destId="{DBD3C17F-E249-4BD4-89D3-6146DDE9A600}" srcOrd="0" destOrd="0" presId="urn:microsoft.com/office/officeart/2008/layout/VerticalCurvedList"/>
    <dgm:cxn modelId="{53EDFBC2-62B1-4221-BE00-449A4BD6FD74}" type="presParOf" srcId="{DBD3C17F-E249-4BD4-89D3-6146DDE9A600}" destId="{58CF8C3E-24BA-4EBB-9ED4-E80E4F875801}" srcOrd="0" destOrd="0" presId="urn:microsoft.com/office/officeart/2008/layout/VerticalCurvedList"/>
    <dgm:cxn modelId="{3CCD54F7-16C3-452B-B8A9-06DAB35F01ED}" type="presParOf" srcId="{DBD3C17F-E249-4BD4-89D3-6146DDE9A600}" destId="{1401DC53-E091-452C-9888-A5B174B97992}" srcOrd="1" destOrd="0" presId="urn:microsoft.com/office/officeart/2008/layout/VerticalCurvedList"/>
    <dgm:cxn modelId="{A0613D54-39AE-4599-9ACF-D7A81C767551}" type="presParOf" srcId="{DBD3C17F-E249-4BD4-89D3-6146DDE9A600}" destId="{547CD801-7586-41D9-B1AE-0D0DF39233A6}" srcOrd="2" destOrd="0" presId="urn:microsoft.com/office/officeart/2008/layout/VerticalCurvedList"/>
    <dgm:cxn modelId="{E18B70D1-EA68-4219-A072-914746ABBDB0}" type="presParOf" srcId="{DBD3C17F-E249-4BD4-89D3-6146DDE9A600}" destId="{FD2BC6A7-3CBB-449D-A49B-D6D91BEBAE66}" srcOrd="3" destOrd="0" presId="urn:microsoft.com/office/officeart/2008/layout/VerticalCurvedList"/>
    <dgm:cxn modelId="{B3E78D76-AAF4-4430-872D-082212CEF2D7}" type="presParOf" srcId="{F6839D26-DE8E-4CAD-8B15-A02E5515AF8A}" destId="{176DD087-986A-47B6-8A59-B8BE9E0FB907}" srcOrd="1" destOrd="0" presId="urn:microsoft.com/office/officeart/2008/layout/VerticalCurvedList"/>
    <dgm:cxn modelId="{2BE14899-F1C7-4C60-85F1-E3C07996903F}" type="presParOf" srcId="{F6839D26-DE8E-4CAD-8B15-A02E5515AF8A}" destId="{C2EFDBFB-BC44-4567-9DB3-DA24A5E1D20F}" srcOrd="2" destOrd="0" presId="urn:microsoft.com/office/officeart/2008/layout/VerticalCurvedList"/>
    <dgm:cxn modelId="{9D7ACED3-C395-43FB-927E-C2A20166E90B}" type="presParOf" srcId="{C2EFDBFB-BC44-4567-9DB3-DA24A5E1D20F}" destId="{032C8D97-5DF2-40B6-8322-215B3DBF34B1}" srcOrd="0" destOrd="0" presId="urn:microsoft.com/office/officeart/2008/layout/VerticalCurvedList"/>
    <dgm:cxn modelId="{4B5D872B-0B05-4B17-A379-713FB088B424}" type="presParOf" srcId="{F6839D26-DE8E-4CAD-8B15-A02E5515AF8A}" destId="{86DC4AB7-A395-4A9E-9E34-96D98482BAD0}" srcOrd="3" destOrd="0" presId="urn:microsoft.com/office/officeart/2008/layout/VerticalCurvedList"/>
    <dgm:cxn modelId="{3F3BB5B2-D879-4A19-A452-5F562921D426}" type="presParOf" srcId="{F6839D26-DE8E-4CAD-8B15-A02E5515AF8A}" destId="{A470FA4C-42CA-454F-9C5D-41CBF254E5A3}" srcOrd="4" destOrd="0" presId="urn:microsoft.com/office/officeart/2008/layout/VerticalCurvedList"/>
    <dgm:cxn modelId="{05D36A75-5606-442C-89BE-6BA520CF307D}" type="presParOf" srcId="{A470FA4C-42CA-454F-9C5D-41CBF254E5A3}" destId="{45AE710B-7D30-4E87-AACB-6F685F48E187}" srcOrd="0" destOrd="0" presId="urn:microsoft.com/office/officeart/2008/layout/VerticalCurvedList"/>
    <dgm:cxn modelId="{81A6F2CC-A84F-433F-A8F8-0888B947FB13}" type="presParOf" srcId="{F6839D26-DE8E-4CAD-8B15-A02E5515AF8A}" destId="{E7E4C55D-FEB9-48C7-8F43-988490A54BCC}" srcOrd="5" destOrd="0" presId="urn:microsoft.com/office/officeart/2008/layout/VerticalCurvedList"/>
    <dgm:cxn modelId="{E4A069A0-51A0-4A1D-9CB7-CFCDB2DF8CF8}" type="presParOf" srcId="{F6839D26-DE8E-4CAD-8B15-A02E5515AF8A}" destId="{EE39EFBB-0029-473F-AEC6-89E91F5A4CB0}" srcOrd="6" destOrd="0" presId="urn:microsoft.com/office/officeart/2008/layout/VerticalCurvedList"/>
    <dgm:cxn modelId="{926667B7-3C3A-46C8-8819-7BC7A95FC41B}" type="presParOf" srcId="{EE39EFBB-0029-473F-AEC6-89E91F5A4CB0}" destId="{04C8F4F9-A524-4235-8D7C-DDBD9B05C490}" srcOrd="0" destOrd="0" presId="urn:microsoft.com/office/officeart/2008/layout/VerticalCurvedList"/>
    <dgm:cxn modelId="{F94A2F52-387C-4783-B656-C5AAFA99472A}" type="presParOf" srcId="{F6839D26-DE8E-4CAD-8B15-A02E5515AF8A}" destId="{1FA77B16-EAB8-4DB4-B3FB-88748C956838}" srcOrd="7" destOrd="0" presId="urn:microsoft.com/office/officeart/2008/layout/VerticalCurvedList"/>
    <dgm:cxn modelId="{56CAA03F-D44F-42E1-AEE7-28BAEFC20A15}" type="presParOf" srcId="{F6839D26-DE8E-4CAD-8B15-A02E5515AF8A}" destId="{BEC3F4E4-7C36-46BC-B2BB-DA0E655D856E}" srcOrd="8" destOrd="0" presId="urn:microsoft.com/office/officeart/2008/layout/VerticalCurvedList"/>
    <dgm:cxn modelId="{417BC97E-4A96-4167-A578-BAB4A31271BE}" type="presParOf" srcId="{BEC3F4E4-7C36-46BC-B2BB-DA0E655D856E}" destId="{BD1F4ADC-5936-4BF8-A880-15D8E9021698}" srcOrd="0" destOrd="0" presId="urn:microsoft.com/office/officeart/2008/layout/VerticalCurvedList"/>
    <dgm:cxn modelId="{AD4C1563-38B3-4752-8852-C4A3BE600D65}" type="presParOf" srcId="{F6839D26-DE8E-4CAD-8B15-A02E5515AF8A}" destId="{9A6A7874-E57F-4F9E-BC47-48674DC51B6E}" srcOrd="9" destOrd="0" presId="urn:microsoft.com/office/officeart/2008/layout/VerticalCurvedList"/>
    <dgm:cxn modelId="{81A5449F-E077-46B7-B70C-528C36617ECA}" type="presParOf" srcId="{F6839D26-DE8E-4CAD-8B15-A02E5515AF8A}" destId="{FA11F61C-6FEA-4D2B-84F5-7B0D1508F55E}" srcOrd="10" destOrd="0" presId="urn:microsoft.com/office/officeart/2008/layout/VerticalCurvedList"/>
    <dgm:cxn modelId="{D35A5664-8EC9-4DCA-9594-762F195AC1B9}" type="presParOf" srcId="{FA11F61C-6FEA-4D2B-84F5-7B0D1508F55E}" destId="{959205D6-8A99-423D-BC50-44E9A25AF1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67599-7E65-4359-8A77-AC19889F9911}" type="doc">
      <dgm:prSet loTypeId="urn:microsoft.com/office/officeart/2005/8/layout/chevronAccent+Icon" loCatId="process" qsTypeId="urn:microsoft.com/office/officeart/2005/8/quickstyle/3d3" qsCatId="3D" csTypeId="urn:microsoft.com/office/officeart/2005/8/colors/colorful5" csCatId="colorful" phldr="1"/>
      <dgm:spPr/>
    </dgm:pt>
    <dgm:pt modelId="{D9BDBB86-5D58-4946-9A80-5CA370B5B029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C00000"/>
              </a:solidFill>
            </a:rPr>
            <a:t>State</a:t>
          </a:r>
          <a:r>
            <a:rPr lang="en-US" altLang="zh-HK" b="1" dirty="0" smtClean="0"/>
            <a:t> </a:t>
          </a:r>
          <a:br>
            <a:rPr lang="en-US" altLang="zh-HK" b="1" dirty="0" smtClean="0"/>
          </a:br>
          <a:r>
            <a:rPr lang="en-US" altLang="zh-HK" b="1" dirty="0" smtClean="0"/>
            <a:t>the idea</a:t>
          </a:r>
          <a:endParaRPr lang="en-US" altLang="zh-HK" b="1" dirty="0"/>
        </a:p>
      </dgm:t>
    </dgm:pt>
    <dgm:pt modelId="{738BB79D-D0E5-420A-8483-D67EBB445C40}" type="parTrans" cxnId="{CAC9D3D0-FD7E-47C6-939D-8E4E6EDD666D}">
      <dgm:prSet/>
      <dgm:spPr/>
      <dgm:t>
        <a:bodyPr/>
        <a:lstStyle/>
        <a:p>
          <a:endParaRPr lang="en-US" altLang="zh-HK"/>
        </a:p>
      </dgm:t>
    </dgm:pt>
    <dgm:pt modelId="{E39A4102-D36E-471E-8620-13EC5366E813}" type="sibTrans" cxnId="{CAC9D3D0-FD7E-47C6-939D-8E4E6EDD666D}">
      <dgm:prSet/>
      <dgm:spPr/>
      <dgm:t>
        <a:bodyPr/>
        <a:lstStyle/>
        <a:p>
          <a:endParaRPr lang="en-US" altLang="zh-HK"/>
        </a:p>
      </dgm:t>
    </dgm:pt>
    <dgm:pt modelId="{26520918-192F-4A47-8208-3100BDEE3D70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C00000"/>
              </a:solidFill>
            </a:rPr>
            <a:t>Support</a:t>
          </a:r>
          <a:r>
            <a:rPr lang="en-US" altLang="zh-HK" b="1" dirty="0" smtClean="0"/>
            <a:t> </a:t>
          </a:r>
          <a:br>
            <a:rPr lang="en-US" altLang="zh-HK" b="1" dirty="0" smtClean="0"/>
          </a:br>
          <a:r>
            <a:rPr lang="en-US" altLang="zh-HK" b="1" dirty="0" smtClean="0"/>
            <a:t>the idea</a:t>
          </a:r>
          <a:endParaRPr lang="en-US" altLang="zh-HK" b="1" dirty="0"/>
        </a:p>
      </dgm:t>
    </dgm:pt>
    <dgm:pt modelId="{F8CDFF5B-EDF7-446B-9F56-5FA5AFB52067}" type="parTrans" cxnId="{726D49FC-4D71-41AA-BC5F-08E94624EDFB}">
      <dgm:prSet/>
      <dgm:spPr/>
      <dgm:t>
        <a:bodyPr/>
        <a:lstStyle/>
        <a:p>
          <a:endParaRPr lang="en-US" altLang="zh-HK"/>
        </a:p>
      </dgm:t>
    </dgm:pt>
    <dgm:pt modelId="{88882341-D72E-49C2-9803-9F0E49281318}" type="sibTrans" cxnId="{726D49FC-4D71-41AA-BC5F-08E94624EDFB}">
      <dgm:prSet/>
      <dgm:spPr/>
      <dgm:t>
        <a:bodyPr/>
        <a:lstStyle/>
        <a:p>
          <a:endParaRPr lang="en-US" altLang="zh-HK"/>
        </a:p>
      </dgm:t>
    </dgm:pt>
    <dgm:pt modelId="{D53D1705-5627-423C-B06F-5B02B0677E4B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C00000"/>
              </a:solidFill>
            </a:rPr>
            <a:t>Summarise</a:t>
          </a:r>
          <a:r>
            <a:rPr lang="en-US" altLang="zh-HK" b="1" dirty="0" smtClean="0"/>
            <a:t> the idea</a:t>
          </a:r>
          <a:endParaRPr lang="en-US" altLang="zh-HK" b="1" dirty="0"/>
        </a:p>
      </dgm:t>
    </dgm:pt>
    <dgm:pt modelId="{8B4E289C-B966-4888-A116-BCEA398DEB7C}" type="parTrans" cxnId="{A7AB5B84-E107-4A48-96F5-B2CFDFE7FDCB}">
      <dgm:prSet/>
      <dgm:spPr/>
      <dgm:t>
        <a:bodyPr/>
        <a:lstStyle/>
        <a:p>
          <a:endParaRPr lang="en-US" altLang="zh-HK"/>
        </a:p>
      </dgm:t>
    </dgm:pt>
    <dgm:pt modelId="{835C5967-B2B3-44DA-B396-43B67228C413}" type="sibTrans" cxnId="{A7AB5B84-E107-4A48-96F5-B2CFDFE7FDCB}">
      <dgm:prSet/>
      <dgm:spPr/>
      <dgm:t>
        <a:bodyPr/>
        <a:lstStyle/>
        <a:p>
          <a:endParaRPr lang="en-US" altLang="zh-HK"/>
        </a:p>
      </dgm:t>
    </dgm:pt>
    <dgm:pt modelId="{2A2C125A-A3C4-4EE1-A434-4D714A138DCC}" type="pres">
      <dgm:prSet presAssocID="{C0667599-7E65-4359-8A77-AC19889F9911}" presName="Name0" presStyleCnt="0">
        <dgm:presLayoutVars>
          <dgm:dir/>
          <dgm:resizeHandles val="exact"/>
        </dgm:presLayoutVars>
      </dgm:prSet>
      <dgm:spPr/>
    </dgm:pt>
    <dgm:pt modelId="{926D9596-3884-42D1-9753-5EE8FE6AB1A5}" type="pres">
      <dgm:prSet presAssocID="{D9BDBB86-5D58-4946-9A80-5CA370B5B029}" presName="composite" presStyleCnt="0"/>
      <dgm:spPr/>
    </dgm:pt>
    <dgm:pt modelId="{F2D93783-C0EE-4153-BCF4-BD3474920BF8}" type="pres">
      <dgm:prSet presAssocID="{D9BDBB86-5D58-4946-9A80-5CA370B5B029}" presName="bgChev" presStyleLbl="node1" presStyleIdx="0" presStyleCnt="3"/>
      <dgm:spPr>
        <a:ln>
          <a:noFill/>
        </a:ln>
      </dgm:spPr>
    </dgm:pt>
    <dgm:pt modelId="{848514B8-24F5-4F01-ABC8-85018C662603}" type="pres">
      <dgm:prSet presAssocID="{D9BDBB86-5D58-4946-9A80-5CA370B5B029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71AD2C14-F079-45D4-9A31-6D126D97711F}" type="pres">
      <dgm:prSet presAssocID="{E39A4102-D36E-471E-8620-13EC5366E813}" presName="compositeSpace" presStyleCnt="0"/>
      <dgm:spPr/>
    </dgm:pt>
    <dgm:pt modelId="{A8195903-C64C-492D-8A5C-A391EE7C3D5D}" type="pres">
      <dgm:prSet presAssocID="{26520918-192F-4A47-8208-3100BDEE3D70}" presName="composite" presStyleCnt="0"/>
      <dgm:spPr/>
    </dgm:pt>
    <dgm:pt modelId="{3C0543B7-A73C-422C-B9F8-7E7D66DDB75B}" type="pres">
      <dgm:prSet presAssocID="{26520918-192F-4A47-8208-3100BDEE3D70}" presName="bgChev" presStyleLbl="node1" presStyleIdx="1" presStyleCnt="3"/>
      <dgm:spPr/>
    </dgm:pt>
    <dgm:pt modelId="{40F79A3D-59EE-48F6-8C27-BEB5370F65D1}" type="pres">
      <dgm:prSet presAssocID="{26520918-192F-4A47-8208-3100BDEE3D70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BF3EA53-147D-4362-AEDA-4376BB932EE0}" type="pres">
      <dgm:prSet presAssocID="{88882341-D72E-49C2-9803-9F0E49281318}" presName="compositeSpace" presStyleCnt="0"/>
      <dgm:spPr/>
    </dgm:pt>
    <dgm:pt modelId="{FEEEECDB-0CF6-42C6-95BD-C85C334890FE}" type="pres">
      <dgm:prSet presAssocID="{D53D1705-5627-423C-B06F-5B02B0677E4B}" presName="composite" presStyleCnt="0"/>
      <dgm:spPr/>
    </dgm:pt>
    <dgm:pt modelId="{31346C57-7EBE-461F-AF66-CAA47A764DBF}" type="pres">
      <dgm:prSet presAssocID="{D53D1705-5627-423C-B06F-5B02B0677E4B}" presName="bgChev" presStyleLbl="node1" presStyleIdx="2" presStyleCnt="3"/>
      <dgm:spPr/>
    </dgm:pt>
    <dgm:pt modelId="{0695CE0D-19A7-468A-931C-8B90E2F8DACE}" type="pres">
      <dgm:prSet presAssocID="{D53D1705-5627-423C-B06F-5B02B0677E4B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CAC9D3D0-FD7E-47C6-939D-8E4E6EDD666D}" srcId="{C0667599-7E65-4359-8A77-AC19889F9911}" destId="{D9BDBB86-5D58-4946-9A80-5CA370B5B029}" srcOrd="0" destOrd="0" parTransId="{738BB79D-D0E5-420A-8483-D67EBB445C40}" sibTransId="{E39A4102-D36E-471E-8620-13EC5366E813}"/>
    <dgm:cxn modelId="{726D49FC-4D71-41AA-BC5F-08E94624EDFB}" srcId="{C0667599-7E65-4359-8A77-AC19889F9911}" destId="{26520918-192F-4A47-8208-3100BDEE3D70}" srcOrd="1" destOrd="0" parTransId="{F8CDFF5B-EDF7-446B-9F56-5FA5AFB52067}" sibTransId="{88882341-D72E-49C2-9803-9F0E49281318}"/>
    <dgm:cxn modelId="{90A9E78A-4B0E-4934-B308-623503D9C2E6}" type="presOf" srcId="{D9BDBB86-5D58-4946-9A80-5CA370B5B029}" destId="{848514B8-24F5-4F01-ABC8-85018C662603}" srcOrd="0" destOrd="0" presId="urn:microsoft.com/office/officeart/2005/8/layout/chevronAccent+Icon"/>
    <dgm:cxn modelId="{2D07EFBA-0595-48AC-861B-2E5A4DDA5CB8}" type="presOf" srcId="{C0667599-7E65-4359-8A77-AC19889F9911}" destId="{2A2C125A-A3C4-4EE1-A434-4D714A138DCC}" srcOrd="0" destOrd="0" presId="urn:microsoft.com/office/officeart/2005/8/layout/chevronAccent+Icon"/>
    <dgm:cxn modelId="{A7AB5B84-E107-4A48-96F5-B2CFDFE7FDCB}" srcId="{C0667599-7E65-4359-8A77-AC19889F9911}" destId="{D53D1705-5627-423C-B06F-5B02B0677E4B}" srcOrd="2" destOrd="0" parTransId="{8B4E289C-B966-4888-A116-BCEA398DEB7C}" sibTransId="{835C5967-B2B3-44DA-B396-43B67228C413}"/>
    <dgm:cxn modelId="{D6204071-1C9B-41D6-8229-CBD31215CDE0}" type="presOf" srcId="{D53D1705-5627-423C-B06F-5B02B0677E4B}" destId="{0695CE0D-19A7-468A-931C-8B90E2F8DACE}" srcOrd="0" destOrd="0" presId="urn:microsoft.com/office/officeart/2005/8/layout/chevronAccent+Icon"/>
    <dgm:cxn modelId="{873C7175-842A-4B87-BEBF-0B6406640A94}" type="presOf" srcId="{26520918-192F-4A47-8208-3100BDEE3D70}" destId="{40F79A3D-59EE-48F6-8C27-BEB5370F65D1}" srcOrd="0" destOrd="0" presId="urn:microsoft.com/office/officeart/2005/8/layout/chevronAccent+Icon"/>
    <dgm:cxn modelId="{CE4B5B3E-0259-41E4-994A-79DC071286B0}" type="presParOf" srcId="{2A2C125A-A3C4-4EE1-A434-4D714A138DCC}" destId="{926D9596-3884-42D1-9753-5EE8FE6AB1A5}" srcOrd="0" destOrd="0" presId="urn:microsoft.com/office/officeart/2005/8/layout/chevronAccent+Icon"/>
    <dgm:cxn modelId="{64078FA5-2A3E-43E3-ADD8-BA33607AA366}" type="presParOf" srcId="{926D9596-3884-42D1-9753-5EE8FE6AB1A5}" destId="{F2D93783-C0EE-4153-BCF4-BD3474920BF8}" srcOrd="0" destOrd="0" presId="urn:microsoft.com/office/officeart/2005/8/layout/chevronAccent+Icon"/>
    <dgm:cxn modelId="{C78F6C19-A381-4EE4-B7AC-DDA225405D17}" type="presParOf" srcId="{926D9596-3884-42D1-9753-5EE8FE6AB1A5}" destId="{848514B8-24F5-4F01-ABC8-85018C662603}" srcOrd="1" destOrd="0" presId="urn:microsoft.com/office/officeart/2005/8/layout/chevronAccent+Icon"/>
    <dgm:cxn modelId="{B60E1879-AC02-48E3-B9CA-F95B6983B02E}" type="presParOf" srcId="{2A2C125A-A3C4-4EE1-A434-4D714A138DCC}" destId="{71AD2C14-F079-45D4-9A31-6D126D97711F}" srcOrd="1" destOrd="0" presId="urn:microsoft.com/office/officeart/2005/8/layout/chevronAccent+Icon"/>
    <dgm:cxn modelId="{AC59291B-D004-4A50-AD86-564A261BF22E}" type="presParOf" srcId="{2A2C125A-A3C4-4EE1-A434-4D714A138DCC}" destId="{A8195903-C64C-492D-8A5C-A391EE7C3D5D}" srcOrd="2" destOrd="0" presId="urn:microsoft.com/office/officeart/2005/8/layout/chevronAccent+Icon"/>
    <dgm:cxn modelId="{AB050537-C744-4BF4-8BF9-59B55BC5FAA9}" type="presParOf" srcId="{A8195903-C64C-492D-8A5C-A391EE7C3D5D}" destId="{3C0543B7-A73C-422C-B9F8-7E7D66DDB75B}" srcOrd="0" destOrd="0" presId="urn:microsoft.com/office/officeart/2005/8/layout/chevronAccent+Icon"/>
    <dgm:cxn modelId="{BBF81E8C-DE9B-444A-98CE-9E807F6F313C}" type="presParOf" srcId="{A8195903-C64C-492D-8A5C-A391EE7C3D5D}" destId="{40F79A3D-59EE-48F6-8C27-BEB5370F65D1}" srcOrd="1" destOrd="0" presId="urn:microsoft.com/office/officeart/2005/8/layout/chevronAccent+Icon"/>
    <dgm:cxn modelId="{88E0D3D5-D410-4D4F-9BE2-0760EA853B45}" type="presParOf" srcId="{2A2C125A-A3C4-4EE1-A434-4D714A138DCC}" destId="{DBF3EA53-147D-4362-AEDA-4376BB932EE0}" srcOrd="3" destOrd="0" presId="urn:microsoft.com/office/officeart/2005/8/layout/chevronAccent+Icon"/>
    <dgm:cxn modelId="{D3CCE87C-5289-42FF-9C0E-441B92698231}" type="presParOf" srcId="{2A2C125A-A3C4-4EE1-A434-4D714A138DCC}" destId="{FEEEECDB-0CF6-42C6-95BD-C85C334890FE}" srcOrd="4" destOrd="0" presId="urn:microsoft.com/office/officeart/2005/8/layout/chevronAccent+Icon"/>
    <dgm:cxn modelId="{190895E4-4EA7-49B3-B0DA-F8D076314B4E}" type="presParOf" srcId="{FEEEECDB-0CF6-42C6-95BD-C85C334890FE}" destId="{31346C57-7EBE-461F-AF66-CAA47A764DBF}" srcOrd="0" destOrd="0" presId="urn:microsoft.com/office/officeart/2005/8/layout/chevronAccent+Icon"/>
    <dgm:cxn modelId="{EBC3431E-9CCD-413D-A386-B3CF7ED450B8}" type="presParOf" srcId="{FEEEECDB-0CF6-42C6-95BD-C85C334890FE}" destId="{0695CE0D-19A7-468A-931C-8B90E2F8DAC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667599-7E65-4359-8A77-AC19889F9911}" type="doc">
      <dgm:prSet loTypeId="urn:microsoft.com/office/officeart/2005/8/layout/chevronAccent+Icon" loCatId="process" qsTypeId="urn:microsoft.com/office/officeart/2005/8/quickstyle/3d3" qsCatId="3D" csTypeId="urn:microsoft.com/office/officeart/2005/8/colors/colorful5" csCatId="colorful" phldr="1"/>
      <dgm:spPr/>
    </dgm:pt>
    <dgm:pt modelId="{D9BDBB86-5D58-4946-9A80-5CA370B5B029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C00000"/>
              </a:solidFill>
            </a:rPr>
            <a:t>State</a:t>
          </a:r>
          <a:r>
            <a:rPr lang="en-US" altLang="zh-HK" b="1" dirty="0" smtClean="0"/>
            <a:t> </a:t>
          </a:r>
          <a:br>
            <a:rPr lang="en-US" altLang="zh-HK" b="1" dirty="0" smtClean="0"/>
          </a:br>
          <a:r>
            <a:rPr lang="en-US" altLang="zh-HK" b="1" dirty="0" smtClean="0"/>
            <a:t>the idea</a:t>
          </a:r>
          <a:endParaRPr lang="en-US" altLang="zh-HK" b="1" dirty="0"/>
        </a:p>
      </dgm:t>
    </dgm:pt>
    <dgm:pt modelId="{738BB79D-D0E5-420A-8483-D67EBB445C40}" type="parTrans" cxnId="{CAC9D3D0-FD7E-47C6-939D-8E4E6EDD666D}">
      <dgm:prSet/>
      <dgm:spPr/>
      <dgm:t>
        <a:bodyPr/>
        <a:lstStyle/>
        <a:p>
          <a:endParaRPr lang="en-US" altLang="zh-HK"/>
        </a:p>
      </dgm:t>
    </dgm:pt>
    <dgm:pt modelId="{E39A4102-D36E-471E-8620-13EC5366E813}" type="sibTrans" cxnId="{CAC9D3D0-FD7E-47C6-939D-8E4E6EDD666D}">
      <dgm:prSet/>
      <dgm:spPr/>
      <dgm:t>
        <a:bodyPr/>
        <a:lstStyle/>
        <a:p>
          <a:endParaRPr lang="en-US" altLang="zh-HK"/>
        </a:p>
      </dgm:t>
    </dgm:pt>
    <dgm:pt modelId="{26520918-192F-4A47-8208-3100BDEE3D70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C00000"/>
              </a:solidFill>
            </a:rPr>
            <a:t>Support</a:t>
          </a:r>
          <a:r>
            <a:rPr lang="en-US" altLang="zh-HK" b="1" dirty="0" smtClean="0"/>
            <a:t> </a:t>
          </a:r>
          <a:br>
            <a:rPr lang="en-US" altLang="zh-HK" b="1" dirty="0" smtClean="0"/>
          </a:br>
          <a:r>
            <a:rPr lang="en-US" altLang="zh-HK" b="1" dirty="0" smtClean="0"/>
            <a:t>the idea</a:t>
          </a:r>
          <a:endParaRPr lang="en-US" altLang="zh-HK" b="1" dirty="0"/>
        </a:p>
      </dgm:t>
    </dgm:pt>
    <dgm:pt modelId="{F8CDFF5B-EDF7-446B-9F56-5FA5AFB52067}" type="parTrans" cxnId="{726D49FC-4D71-41AA-BC5F-08E94624EDFB}">
      <dgm:prSet/>
      <dgm:spPr/>
      <dgm:t>
        <a:bodyPr/>
        <a:lstStyle/>
        <a:p>
          <a:endParaRPr lang="en-US" altLang="zh-HK"/>
        </a:p>
      </dgm:t>
    </dgm:pt>
    <dgm:pt modelId="{88882341-D72E-49C2-9803-9F0E49281318}" type="sibTrans" cxnId="{726D49FC-4D71-41AA-BC5F-08E94624EDFB}">
      <dgm:prSet/>
      <dgm:spPr/>
      <dgm:t>
        <a:bodyPr/>
        <a:lstStyle/>
        <a:p>
          <a:endParaRPr lang="en-US" altLang="zh-HK"/>
        </a:p>
      </dgm:t>
    </dgm:pt>
    <dgm:pt modelId="{D53D1705-5627-423C-B06F-5B02B0677E4B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C00000"/>
              </a:solidFill>
            </a:rPr>
            <a:t>Summarise</a:t>
          </a:r>
          <a:r>
            <a:rPr lang="en-US" altLang="zh-HK" b="1" dirty="0" smtClean="0"/>
            <a:t> the idea</a:t>
          </a:r>
          <a:endParaRPr lang="en-US" altLang="zh-HK" b="1" dirty="0"/>
        </a:p>
      </dgm:t>
    </dgm:pt>
    <dgm:pt modelId="{8B4E289C-B966-4888-A116-BCEA398DEB7C}" type="parTrans" cxnId="{A7AB5B84-E107-4A48-96F5-B2CFDFE7FDCB}">
      <dgm:prSet/>
      <dgm:spPr/>
      <dgm:t>
        <a:bodyPr/>
        <a:lstStyle/>
        <a:p>
          <a:endParaRPr lang="en-US" altLang="zh-HK"/>
        </a:p>
      </dgm:t>
    </dgm:pt>
    <dgm:pt modelId="{835C5967-B2B3-44DA-B396-43B67228C413}" type="sibTrans" cxnId="{A7AB5B84-E107-4A48-96F5-B2CFDFE7FDCB}">
      <dgm:prSet/>
      <dgm:spPr/>
      <dgm:t>
        <a:bodyPr/>
        <a:lstStyle/>
        <a:p>
          <a:endParaRPr lang="en-US" altLang="zh-HK"/>
        </a:p>
      </dgm:t>
    </dgm:pt>
    <dgm:pt modelId="{2A2C125A-A3C4-4EE1-A434-4D714A138DCC}" type="pres">
      <dgm:prSet presAssocID="{C0667599-7E65-4359-8A77-AC19889F9911}" presName="Name0" presStyleCnt="0">
        <dgm:presLayoutVars>
          <dgm:dir/>
          <dgm:resizeHandles val="exact"/>
        </dgm:presLayoutVars>
      </dgm:prSet>
      <dgm:spPr/>
    </dgm:pt>
    <dgm:pt modelId="{926D9596-3884-42D1-9753-5EE8FE6AB1A5}" type="pres">
      <dgm:prSet presAssocID="{D9BDBB86-5D58-4946-9A80-5CA370B5B029}" presName="composite" presStyleCnt="0"/>
      <dgm:spPr/>
    </dgm:pt>
    <dgm:pt modelId="{F2D93783-C0EE-4153-BCF4-BD3474920BF8}" type="pres">
      <dgm:prSet presAssocID="{D9BDBB86-5D58-4946-9A80-5CA370B5B029}" presName="bgChev" presStyleLbl="node1" presStyleIdx="0" presStyleCnt="3"/>
      <dgm:spPr/>
    </dgm:pt>
    <dgm:pt modelId="{848514B8-24F5-4F01-ABC8-85018C662603}" type="pres">
      <dgm:prSet presAssocID="{D9BDBB86-5D58-4946-9A80-5CA370B5B029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71AD2C14-F079-45D4-9A31-6D126D97711F}" type="pres">
      <dgm:prSet presAssocID="{E39A4102-D36E-471E-8620-13EC5366E813}" presName="compositeSpace" presStyleCnt="0"/>
      <dgm:spPr/>
    </dgm:pt>
    <dgm:pt modelId="{A8195903-C64C-492D-8A5C-A391EE7C3D5D}" type="pres">
      <dgm:prSet presAssocID="{26520918-192F-4A47-8208-3100BDEE3D70}" presName="composite" presStyleCnt="0"/>
      <dgm:spPr/>
    </dgm:pt>
    <dgm:pt modelId="{3C0543B7-A73C-422C-B9F8-7E7D66DDB75B}" type="pres">
      <dgm:prSet presAssocID="{26520918-192F-4A47-8208-3100BDEE3D70}" presName="bgChev" presStyleLbl="node1" presStyleIdx="1" presStyleCnt="3"/>
      <dgm:spPr/>
    </dgm:pt>
    <dgm:pt modelId="{40F79A3D-59EE-48F6-8C27-BEB5370F65D1}" type="pres">
      <dgm:prSet presAssocID="{26520918-192F-4A47-8208-3100BDEE3D70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BF3EA53-147D-4362-AEDA-4376BB932EE0}" type="pres">
      <dgm:prSet presAssocID="{88882341-D72E-49C2-9803-9F0E49281318}" presName="compositeSpace" presStyleCnt="0"/>
      <dgm:spPr/>
    </dgm:pt>
    <dgm:pt modelId="{FEEEECDB-0CF6-42C6-95BD-C85C334890FE}" type="pres">
      <dgm:prSet presAssocID="{D53D1705-5627-423C-B06F-5B02B0677E4B}" presName="composite" presStyleCnt="0"/>
      <dgm:spPr/>
    </dgm:pt>
    <dgm:pt modelId="{31346C57-7EBE-461F-AF66-CAA47A764DBF}" type="pres">
      <dgm:prSet presAssocID="{D53D1705-5627-423C-B06F-5B02B0677E4B}" presName="bgChev" presStyleLbl="node1" presStyleIdx="2" presStyleCnt="3"/>
      <dgm:spPr/>
    </dgm:pt>
    <dgm:pt modelId="{0695CE0D-19A7-468A-931C-8B90E2F8DACE}" type="pres">
      <dgm:prSet presAssocID="{D53D1705-5627-423C-B06F-5B02B0677E4B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CAC9D3D0-FD7E-47C6-939D-8E4E6EDD666D}" srcId="{C0667599-7E65-4359-8A77-AC19889F9911}" destId="{D9BDBB86-5D58-4946-9A80-5CA370B5B029}" srcOrd="0" destOrd="0" parTransId="{738BB79D-D0E5-420A-8483-D67EBB445C40}" sibTransId="{E39A4102-D36E-471E-8620-13EC5366E813}"/>
    <dgm:cxn modelId="{726D49FC-4D71-41AA-BC5F-08E94624EDFB}" srcId="{C0667599-7E65-4359-8A77-AC19889F9911}" destId="{26520918-192F-4A47-8208-3100BDEE3D70}" srcOrd="1" destOrd="0" parTransId="{F8CDFF5B-EDF7-446B-9F56-5FA5AFB52067}" sibTransId="{88882341-D72E-49C2-9803-9F0E49281318}"/>
    <dgm:cxn modelId="{90A9E78A-4B0E-4934-B308-623503D9C2E6}" type="presOf" srcId="{D9BDBB86-5D58-4946-9A80-5CA370B5B029}" destId="{848514B8-24F5-4F01-ABC8-85018C662603}" srcOrd="0" destOrd="0" presId="urn:microsoft.com/office/officeart/2005/8/layout/chevronAccent+Icon"/>
    <dgm:cxn modelId="{2D07EFBA-0595-48AC-861B-2E5A4DDA5CB8}" type="presOf" srcId="{C0667599-7E65-4359-8A77-AC19889F9911}" destId="{2A2C125A-A3C4-4EE1-A434-4D714A138DCC}" srcOrd="0" destOrd="0" presId="urn:microsoft.com/office/officeart/2005/8/layout/chevronAccent+Icon"/>
    <dgm:cxn modelId="{A7AB5B84-E107-4A48-96F5-B2CFDFE7FDCB}" srcId="{C0667599-7E65-4359-8A77-AC19889F9911}" destId="{D53D1705-5627-423C-B06F-5B02B0677E4B}" srcOrd="2" destOrd="0" parTransId="{8B4E289C-B966-4888-A116-BCEA398DEB7C}" sibTransId="{835C5967-B2B3-44DA-B396-43B67228C413}"/>
    <dgm:cxn modelId="{D6204071-1C9B-41D6-8229-CBD31215CDE0}" type="presOf" srcId="{D53D1705-5627-423C-B06F-5B02B0677E4B}" destId="{0695CE0D-19A7-468A-931C-8B90E2F8DACE}" srcOrd="0" destOrd="0" presId="urn:microsoft.com/office/officeart/2005/8/layout/chevronAccent+Icon"/>
    <dgm:cxn modelId="{873C7175-842A-4B87-BEBF-0B6406640A94}" type="presOf" srcId="{26520918-192F-4A47-8208-3100BDEE3D70}" destId="{40F79A3D-59EE-48F6-8C27-BEB5370F65D1}" srcOrd="0" destOrd="0" presId="urn:microsoft.com/office/officeart/2005/8/layout/chevronAccent+Icon"/>
    <dgm:cxn modelId="{CE4B5B3E-0259-41E4-994A-79DC071286B0}" type="presParOf" srcId="{2A2C125A-A3C4-4EE1-A434-4D714A138DCC}" destId="{926D9596-3884-42D1-9753-5EE8FE6AB1A5}" srcOrd="0" destOrd="0" presId="urn:microsoft.com/office/officeart/2005/8/layout/chevronAccent+Icon"/>
    <dgm:cxn modelId="{64078FA5-2A3E-43E3-ADD8-BA33607AA366}" type="presParOf" srcId="{926D9596-3884-42D1-9753-5EE8FE6AB1A5}" destId="{F2D93783-C0EE-4153-BCF4-BD3474920BF8}" srcOrd="0" destOrd="0" presId="urn:microsoft.com/office/officeart/2005/8/layout/chevronAccent+Icon"/>
    <dgm:cxn modelId="{C78F6C19-A381-4EE4-B7AC-DDA225405D17}" type="presParOf" srcId="{926D9596-3884-42D1-9753-5EE8FE6AB1A5}" destId="{848514B8-24F5-4F01-ABC8-85018C662603}" srcOrd="1" destOrd="0" presId="urn:microsoft.com/office/officeart/2005/8/layout/chevronAccent+Icon"/>
    <dgm:cxn modelId="{B60E1879-AC02-48E3-B9CA-F95B6983B02E}" type="presParOf" srcId="{2A2C125A-A3C4-4EE1-A434-4D714A138DCC}" destId="{71AD2C14-F079-45D4-9A31-6D126D97711F}" srcOrd="1" destOrd="0" presId="urn:microsoft.com/office/officeart/2005/8/layout/chevronAccent+Icon"/>
    <dgm:cxn modelId="{AC59291B-D004-4A50-AD86-564A261BF22E}" type="presParOf" srcId="{2A2C125A-A3C4-4EE1-A434-4D714A138DCC}" destId="{A8195903-C64C-492D-8A5C-A391EE7C3D5D}" srcOrd="2" destOrd="0" presId="urn:microsoft.com/office/officeart/2005/8/layout/chevronAccent+Icon"/>
    <dgm:cxn modelId="{AB050537-C744-4BF4-8BF9-59B55BC5FAA9}" type="presParOf" srcId="{A8195903-C64C-492D-8A5C-A391EE7C3D5D}" destId="{3C0543B7-A73C-422C-B9F8-7E7D66DDB75B}" srcOrd="0" destOrd="0" presId="urn:microsoft.com/office/officeart/2005/8/layout/chevronAccent+Icon"/>
    <dgm:cxn modelId="{BBF81E8C-DE9B-444A-98CE-9E807F6F313C}" type="presParOf" srcId="{A8195903-C64C-492D-8A5C-A391EE7C3D5D}" destId="{40F79A3D-59EE-48F6-8C27-BEB5370F65D1}" srcOrd="1" destOrd="0" presId="urn:microsoft.com/office/officeart/2005/8/layout/chevronAccent+Icon"/>
    <dgm:cxn modelId="{88E0D3D5-D410-4D4F-9BE2-0760EA853B45}" type="presParOf" srcId="{2A2C125A-A3C4-4EE1-A434-4D714A138DCC}" destId="{DBF3EA53-147D-4362-AEDA-4376BB932EE0}" srcOrd="3" destOrd="0" presId="urn:microsoft.com/office/officeart/2005/8/layout/chevronAccent+Icon"/>
    <dgm:cxn modelId="{D3CCE87C-5289-42FF-9C0E-441B92698231}" type="presParOf" srcId="{2A2C125A-A3C4-4EE1-A434-4D714A138DCC}" destId="{FEEEECDB-0CF6-42C6-95BD-C85C334890FE}" srcOrd="4" destOrd="0" presId="urn:microsoft.com/office/officeart/2005/8/layout/chevronAccent+Icon"/>
    <dgm:cxn modelId="{190895E4-4EA7-49B3-B0DA-F8D076314B4E}" type="presParOf" srcId="{FEEEECDB-0CF6-42C6-95BD-C85C334890FE}" destId="{31346C57-7EBE-461F-AF66-CAA47A764DBF}" srcOrd="0" destOrd="0" presId="urn:microsoft.com/office/officeart/2005/8/layout/chevronAccent+Icon"/>
    <dgm:cxn modelId="{EBC3431E-9CCD-413D-A386-B3CF7ED450B8}" type="presParOf" srcId="{FEEEECDB-0CF6-42C6-95BD-C85C334890FE}" destId="{0695CE0D-19A7-468A-931C-8B90E2F8DAC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DB9B71-487A-4AA4-820C-6E4E5A47B01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 altLang="zh-HK"/>
        </a:p>
      </dgm:t>
    </dgm:pt>
    <dgm:pt modelId="{D143680D-FB10-4AB2-A499-04496E955891}">
      <dgm:prSet phldrT="[Text]"/>
      <dgm:spPr/>
      <dgm:t>
        <a:bodyPr/>
        <a:lstStyle/>
        <a:p>
          <a:r>
            <a:rPr lang="en-US" altLang="zh-HK" b="1" dirty="0" smtClean="0"/>
            <a:t>Use clear and direct language.</a:t>
          </a:r>
          <a:endParaRPr lang="en-US" altLang="zh-HK" b="1" dirty="0"/>
        </a:p>
      </dgm:t>
    </dgm:pt>
    <dgm:pt modelId="{26FB029D-22E2-4A5B-B4CC-3C1167FCCA2D}" type="parTrans" cxnId="{4D0F5CD0-5892-4BB5-B4BA-40380D030EE9}">
      <dgm:prSet/>
      <dgm:spPr/>
      <dgm:t>
        <a:bodyPr/>
        <a:lstStyle/>
        <a:p>
          <a:endParaRPr lang="en-US" altLang="zh-HK"/>
        </a:p>
      </dgm:t>
    </dgm:pt>
    <dgm:pt modelId="{D9F68895-DBDB-4647-AC4A-FF5AA393BAEA}" type="sibTrans" cxnId="{4D0F5CD0-5892-4BB5-B4BA-40380D030EE9}">
      <dgm:prSet/>
      <dgm:spPr/>
      <dgm:t>
        <a:bodyPr/>
        <a:lstStyle/>
        <a:p>
          <a:endParaRPr lang="en-US" altLang="zh-HK"/>
        </a:p>
      </dgm:t>
    </dgm:pt>
    <dgm:pt modelId="{D78B61D4-3D95-4DD1-AB12-C9A65405E21C}">
      <dgm:prSet phldrT="[Text]"/>
      <dgm:spPr/>
      <dgm:t>
        <a:bodyPr/>
        <a:lstStyle/>
        <a:p>
          <a:r>
            <a:rPr lang="en-US" altLang="zh-HK" b="1" dirty="0" smtClean="0"/>
            <a:t>Use an imperative tone.</a:t>
          </a:r>
          <a:endParaRPr lang="en-US" altLang="zh-HK" b="1" dirty="0"/>
        </a:p>
      </dgm:t>
    </dgm:pt>
    <dgm:pt modelId="{38D40A8B-7F9E-4CD0-AEC2-784E1E339A52}" type="parTrans" cxnId="{76DE8A44-8D2F-42A3-A153-C6AA4B803A6C}">
      <dgm:prSet/>
      <dgm:spPr/>
      <dgm:t>
        <a:bodyPr/>
        <a:lstStyle/>
        <a:p>
          <a:endParaRPr lang="en-US" altLang="zh-HK"/>
        </a:p>
      </dgm:t>
    </dgm:pt>
    <dgm:pt modelId="{779F53CD-BDB8-46BC-81A7-48CAD306872F}" type="sibTrans" cxnId="{76DE8A44-8D2F-42A3-A153-C6AA4B803A6C}">
      <dgm:prSet/>
      <dgm:spPr/>
      <dgm:t>
        <a:bodyPr/>
        <a:lstStyle/>
        <a:p>
          <a:endParaRPr lang="en-US" altLang="zh-HK"/>
        </a:p>
      </dgm:t>
    </dgm:pt>
    <dgm:pt modelId="{85D3CAC1-B6BD-49EB-99E8-030BD9F8A07C}">
      <dgm:prSet phldrT="[Text]"/>
      <dgm:spPr/>
      <dgm:t>
        <a:bodyPr/>
        <a:lstStyle/>
        <a:p>
          <a:r>
            <a:rPr lang="en-US" altLang="zh-HK" b="1" dirty="0" smtClean="0"/>
            <a:t>Suggest a doable action.</a:t>
          </a:r>
          <a:endParaRPr lang="en-US" altLang="zh-HK" b="1" dirty="0"/>
        </a:p>
      </dgm:t>
    </dgm:pt>
    <dgm:pt modelId="{32E04495-6539-4EB8-97D2-B62039E9C12B}" type="parTrans" cxnId="{397E6ADF-801F-49E8-8DEE-9A5C048A20AB}">
      <dgm:prSet/>
      <dgm:spPr/>
      <dgm:t>
        <a:bodyPr/>
        <a:lstStyle/>
        <a:p>
          <a:endParaRPr lang="en-US" altLang="zh-HK"/>
        </a:p>
      </dgm:t>
    </dgm:pt>
    <dgm:pt modelId="{CC62D777-BE30-4CF9-84BC-4FFA609BEAAF}" type="sibTrans" cxnId="{397E6ADF-801F-49E8-8DEE-9A5C048A20AB}">
      <dgm:prSet/>
      <dgm:spPr/>
      <dgm:t>
        <a:bodyPr/>
        <a:lstStyle/>
        <a:p>
          <a:endParaRPr lang="en-US" altLang="zh-HK"/>
        </a:p>
      </dgm:t>
    </dgm:pt>
    <dgm:pt modelId="{5D6AFA81-F50B-4BAB-A6C4-2CF4E4A922F3}" type="pres">
      <dgm:prSet presAssocID="{A7DB9B71-487A-4AA4-820C-6E4E5A47B0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6CA3955C-60D2-4472-8E20-3A11EB8F3DD5}" type="pres">
      <dgm:prSet presAssocID="{D143680D-FB10-4AB2-A499-04496E955891}" presName="parentLin" presStyleCnt="0"/>
      <dgm:spPr/>
      <dgm:t>
        <a:bodyPr/>
        <a:lstStyle/>
        <a:p>
          <a:endParaRPr lang="zh-TW" altLang="en-US"/>
        </a:p>
      </dgm:t>
    </dgm:pt>
    <dgm:pt modelId="{1B1816E3-C802-450B-BF95-5A3F83E03CC0}" type="pres">
      <dgm:prSet presAssocID="{D143680D-FB10-4AB2-A499-04496E955891}" presName="parentLeftMargin" presStyleLbl="node1" presStyleIdx="0" presStyleCnt="3"/>
      <dgm:spPr/>
      <dgm:t>
        <a:bodyPr/>
        <a:lstStyle/>
        <a:p>
          <a:endParaRPr lang="en-US" altLang="zh-HK"/>
        </a:p>
      </dgm:t>
    </dgm:pt>
    <dgm:pt modelId="{4C53004F-4CB0-4C80-BE97-BEFD1E4978AE}" type="pres">
      <dgm:prSet presAssocID="{D143680D-FB10-4AB2-A499-04496E955891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8794464-654C-44BC-880C-E1CA3E7F20F2}" type="pres">
      <dgm:prSet presAssocID="{D143680D-FB10-4AB2-A499-04496E955891}" presName="negativeSpace" presStyleCnt="0"/>
      <dgm:spPr/>
      <dgm:t>
        <a:bodyPr/>
        <a:lstStyle/>
        <a:p>
          <a:endParaRPr lang="zh-TW" altLang="en-US"/>
        </a:p>
      </dgm:t>
    </dgm:pt>
    <dgm:pt modelId="{09EDB685-AB3D-4105-A782-660E6437C04B}" type="pres">
      <dgm:prSet presAssocID="{D143680D-FB10-4AB2-A499-04496E9558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78A969-2D9A-4C3B-A4BE-131402024949}" type="pres">
      <dgm:prSet presAssocID="{D9F68895-DBDB-4647-AC4A-FF5AA393BAEA}" presName="spaceBetweenRectangles" presStyleCnt="0"/>
      <dgm:spPr/>
      <dgm:t>
        <a:bodyPr/>
        <a:lstStyle/>
        <a:p>
          <a:endParaRPr lang="zh-TW" altLang="en-US"/>
        </a:p>
      </dgm:t>
    </dgm:pt>
    <dgm:pt modelId="{B6ADF292-9357-4C29-99E1-CDE83DA00D06}" type="pres">
      <dgm:prSet presAssocID="{D78B61D4-3D95-4DD1-AB12-C9A65405E21C}" presName="parentLin" presStyleCnt="0"/>
      <dgm:spPr/>
      <dgm:t>
        <a:bodyPr/>
        <a:lstStyle/>
        <a:p>
          <a:endParaRPr lang="zh-TW" altLang="en-US"/>
        </a:p>
      </dgm:t>
    </dgm:pt>
    <dgm:pt modelId="{4BE0FAF8-8967-43DA-92DA-F36F7D3328F5}" type="pres">
      <dgm:prSet presAssocID="{D78B61D4-3D95-4DD1-AB12-C9A65405E21C}" presName="parentLeftMargin" presStyleLbl="node1" presStyleIdx="0" presStyleCnt="3"/>
      <dgm:spPr/>
      <dgm:t>
        <a:bodyPr/>
        <a:lstStyle/>
        <a:p>
          <a:endParaRPr lang="en-US" altLang="zh-HK"/>
        </a:p>
      </dgm:t>
    </dgm:pt>
    <dgm:pt modelId="{705497AC-B110-4A9D-B76A-BC8B9FA45E72}" type="pres">
      <dgm:prSet presAssocID="{D78B61D4-3D95-4DD1-AB12-C9A65405E21C}" presName="parentText" presStyleLbl="node1" presStyleIdx="1" presStyleCnt="3" custScaleX="140942">
        <dgm:presLayoutVars>
          <dgm:chMax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15CAE061-F0AC-4CDF-AFEB-D1CCFED2557F}" type="pres">
      <dgm:prSet presAssocID="{D78B61D4-3D95-4DD1-AB12-C9A65405E21C}" presName="negativeSpace" presStyleCnt="0"/>
      <dgm:spPr/>
      <dgm:t>
        <a:bodyPr/>
        <a:lstStyle/>
        <a:p>
          <a:endParaRPr lang="zh-TW" altLang="en-US"/>
        </a:p>
      </dgm:t>
    </dgm:pt>
    <dgm:pt modelId="{2D976569-5ACD-44BD-9329-C5BEACA9BD15}" type="pres">
      <dgm:prSet presAssocID="{D78B61D4-3D95-4DD1-AB12-C9A65405E21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CFC801-A8D1-47F9-B481-BACFE246D37C}" type="pres">
      <dgm:prSet presAssocID="{779F53CD-BDB8-46BC-81A7-48CAD306872F}" presName="spaceBetweenRectangles" presStyleCnt="0"/>
      <dgm:spPr/>
      <dgm:t>
        <a:bodyPr/>
        <a:lstStyle/>
        <a:p>
          <a:endParaRPr lang="zh-TW" altLang="en-US"/>
        </a:p>
      </dgm:t>
    </dgm:pt>
    <dgm:pt modelId="{66CC49C8-1E52-4881-9F7F-C939675BADB2}" type="pres">
      <dgm:prSet presAssocID="{85D3CAC1-B6BD-49EB-99E8-030BD9F8A07C}" presName="parentLin" presStyleCnt="0"/>
      <dgm:spPr/>
      <dgm:t>
        <a:bodyPr/>
        <a:lstStyle/>
        <a:p>
          <a:endParaRPr lang="zh-TW" altLang="en-US"/>
        </a:p>
      </dgm:t>
    </dgm:pt>
    <dgm:pt modelId="{1F799D90-4564-4117-9871-40453618D375}" type="pres">
      <dgm:prSet presAssocID="{85D3CAC1-B6BD-49EB-99E8-030BD9F8A07C}" presName="parentLeftMargin" presStyleLbl="node1" presStyleIdx="1" presStyleCnt="3"/>
      <dgm:spPr/>
      <dgm:t>
        <a:bodyPr/>
        <a:lstStyle/>
        <a:p>
          <a:endParaRPr lang="en-US" altLang="zh-HK"/>
        </a:p>
      </dgm:t>
    </dgm:pt>
    <dgm:pt modelId="{6517A78D-27E4-45BF-946E-B1AC240B8426}" type="pres">
      <dgm:prSet presAssocID="{85D3CAC1-B6BD-49EB-99E8-030BD9F8A07C}" presName="parentText" presStyleLbl="node1" presStyleIdx="2" presStyleCnt="3" custScaleX="137763">
        <dgm:presLayoutVars>
          <dgm:chMax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551E641-3021-4390-83B8-8AFAEC6ED626}" type="pres">
      <dgm:prSet presAssocID="{85D3CAC1-B6BD-49EB-99E8-030BD9F8A07C}" presName="negativeSpace" presStyleCnt="0"/>
      <dgm:spPr/>
      <dgm:t>
        <a:bodyPr/>
        <a:lstStyle/>
        <a:p>
          <a:endParaRPr lang="zh-TW" altLang="en-US"/>
        </a:p>
      </dgm:t>
    </dgm:pt>
    <dgm:pt modelId="{8B04DA07-0237-4FE9-9709-17569941DF09}" type="pres">
      <dgm:prSet presAssocID="{85D3CAC1-B6BD-49EB-99E8-030BD9F8A07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2EF016-30DB-4162-954F-DC48CAB0E4C1}" type="presOf" srcId="{85D3CAC1-B6BD-49EB-99E8-030BD9F8A07C}" destId="{6517A78D-27E4-45BF-946E-B1AC240B8426}" srcOrd="1" destOrd="0" presId="urn:microsoft.com/office/officeart/2005/8/layout/list1"/>
    <dgm:cxn modelId="{E3F8CEFA-EC95-41A2-AC5B-8CFC0C24AD14}" type="presOf" srcId="{D78B61D4-3D95-4DD1-AB12-C9A65405E21C}" destId="{4BE0FAF8-8967-43DA-92DA-F36F7D3328F5}" srcOrd="0" destOrd="0" presId="urn:microsoft.com/office/officeart/2005/8/layout/list1"/>
    <dgm:cxn modelId="{CA7978DD-3F7E-435A-8CA8-7B3515303CCC}" type="presOf" srcId="{D143680D-FB10-4AB2-A499-04496E955891}" destId="{1B1816E3-C802-450B-BF95-5A3F83E03CC0}" srcOrd="0" destOrd="0" presId="urn:microsoft.com/office/officeart/2005/8/layout/list1"/>
    <dgm:cxn modelId="{397E6ADF-801F-49E8-8DEE-9A5C048A20AB}" srcId="{A7DB9B71-487A-4AA4-820C-6E4E5A47B018}" destId="{85D3CAC1-B6BD-49EB-99E8-030BD9F8A07C}" srcOrd="2" destOrd="0" parTransId="{32E04495-6539-4EB8-97D2-B62039E9C12B}" sibTransId="{CC62D777-BE30-4CF9-84BC-4FFA609BEAAF}"/>
    <dgm:cxn modelId="{1B76F01B-EC4F-456A-85C5-3DA09BA2E3AE}" type="presOf" srcId="{D78B61D4-3D95-4DD1-AB12-C9A65405E21C}" destId="{705497AC-B110-4A9D-B76A-BC8B9FA45E72}" srcOrd="1" destOrd="0" presId="urn:microsoft.com/office/officeart/2005/8/layout/list1"/>
    <dgm:cxn modelId="{E1BF1BFF-C946-483E-B773-A519563AF1D1}" type="presOf" srcId="{A7DB9B71-487A-4AA4-820C-6E4E5A47B018}" destId="{5D6AFA81-F50B-4BAB-A6C4-2CF4E4A922F3}" srcOrd="0" destOrd="0" presId="urn:microsoft.com/office/officeart/2005/8/layout/list1"/>
    <dgm:cxn modelId="{4D0F5CD0-5892-4BB5-B4BA-40380D030EE9}" srcId="{A7DB9B71-487A-4AA4-820C-6E4E5A47B018}" destId="{D143680D-FB10-4AB2-A499-04496E955891}" srcOrd="0" destOrd="0" parTransId="{26FB029D-22E2-4A5B-B4CC-3C1167FCCA2D}" sibTransId="{D9F68895-DBDB-4647-AC4A-FF5AA393BAEA}"/>
    <dgm:cxn modelId="{6A961CA5-F7C3-4439-9B9A-4365315CE491}" type="presOf" srcId="{D143680D-FB10-4AB2-A499-04496E955891}" destId="{4C53004F-4CB0-4C80-BE97-BEFD1E4978AE}" srcOrd="1" destOrd="0" presId="urn:microsoft.com/office/officeart/2005/8/layout/list1"/>
    <dgm:cxn modelId="{76DE8A44-8D2F-42A3-A153-C6AA4B803A6C}" srcId="{A7DB9B71-487A-4AA4-820C-6E4E5A47B018}" destId="{D78B61D4-3D95-4DD1-AB12-C9A65405E21C}" srcOrd="1" destOrd="0" parTransId="{38D40A8B-7F9E-4CD0-AEC2-784E1E339A52}" sibTransId="{779F53CD-BDB8-46BC-81A7-48CAD306872F}"/>
    <dgm:cxn modelId="{6C7E92DA-1326-47DA-A40D-BF3C35857415}" type="presOf" srcId="{85D3CAC1-B6BD-49EB-99E8-030BD9F8A07C}" destId="{1F799D90-4564-4117-9871-40453618D375}" srcOrd="0" destOrd="0" presId="urn:microsoft.com/office/officeart/2005/8/layout/list1"/>
    <dgm:cxn modelId="{A66EAD9D-F415-47F7-9129-C1F00CC8F98A}" type="presParOf" srcId="{5D6AFA81-F50B-4BAB-A6C4-2CF4E4A922F3}" destId="{6CA3955C-60D2-4472-8E20-3A11EB8F3DD5}" srcOrd="0" destOrd="0" presId="urn:microsoft.com/office/officeart/2005/8/layout/list1"/>
    <dgm:cxn modelId="{356B1C5C-0ACF-4CA2-BD92-89CC6FBE4A22}" type="presParOf" srcId="{6CA3955C-60D2-4472-8E20-3A11EB8F3DD5}" destId="{1B1816E3-C802-450B-BF95-5A3F83E03CC0}" srcOrd="0" destOrd="0" presId="urn:microsoft.com/office/officeart/2005/8/layout/list1"/>
    <dgm:cxn modelId="{4B9FB3E4-A9FA-4B94-8C39-1F6468F5C03C}" type="presParOf" srcId="{6CA3955C-60D2-4472-8E20-3A11EB8F3DD5}" destId="{4C53004F-4CB0-4C80-BE97-BEFD1E4978AE}" srcOrd="1" destOrd="0" presId="urn:microsoft.com/office/officeart/2005/8/layout/list1"/>
    <dgm:cxn modelId="{B6DFFAC2-CB14-4B4C-B758-E60F841C3DB8}" type="presParOf" srcId="{5D6AFA81-F50B-4BAB-A6C4-2CF4E4A922F3}" destId="{F8794464-654C-44BC-880C-E1CA3E7F20F2}" srcOrd="1" destOrd="0" presId="urn:microsoft.com/office/officeart/2005/8/layout/list1"/>
    <dgm:cxn modelId="{153FBDC7-3FEF-43A3-AD0E-91D760738F20}" type="presParOf" srcId="{5D6AFA81-F50B-4BAB-A6C4-2CF4E4A922F3}" destId="{09EDB685-AB3D-4105-A782-660E6437C04B}" srcOrd="2" destOrd="0" presId="urn:microsoft.com/office/officeart/2005/8/layout/list1"/>
    <dgm:cxn modelId="{ABA1BF98-DD9C-4464-B872-5425D1E72D50}" type="presParOf" srcId="{5D6AFA81-F50B-4BAB-A6C4-2CF4E4A922F3}" destId="{3378A969-2D9A-4C3B-A4BE-131402024949}" srcOrd="3" destOrd="0" presId="urn:microsoft.com/office/officeart/2005/8/layout/list1"/>
    <dgm:cxn modelId="{BDFB55F8-1F29-409D-867A-F47BF5069D8A}" type="presParOf" srcId="{5D6AFA81-F50B-4BAB-A6C4-2CF4E4A922F3}" destId="{B6ADF292-9357-4C29-99E1-CDE83DA00D06}" srcOrd="4" destOrd="0" presId="urn:microsoft.com/office/officeart/2005/8/layout/list1"/>
    <dgm:cxn modelId="{78BB26E9-B5E8-42A1-BD3E-68B87FD061F2}" type="presParOf" srcId="{B6ADF292-9357-4C29-99E1-CDE83DA00D06}" destId="{4BE0FAF8-8967-43DA-92DA-F36F7D3328F5}" srcOrd="0" destOrd="0" presId="urn:microsoft.com/office/officeart/2005/8/layout/list1"/>
    <dgm:cxn modelId="{0DA14C0A-A68E-4A70-8496-17A3515248B6}" type="presParOf" srcId="{B6ADF292-9357-4C29-99E1-CDE83DA00D06}" destId="{705497AC-B110-4A9D-B76A-BC8B9FA45E72}" srcOrd="1" destOrd="0" presId="urn:microsoft.com/office/officeart/2005/8/layout/list1"/>
    <dgm:cxn modelId="{3FB8452E-5288-4585-BAE7-F46F522CFECC}" type="presParOf" srcId="{5D6AFA81-F50B-4BAB-A6C4-2CF4E4A922F3}" destId="{15CAE061-F0AC-4CDF-AFEB-D1CCFED2557F}" srcOrd="5" destOrd="0" presId="urn:microsoft.com/office/officeart/2005/8/layout/list1"/>
    <dgm:cxn modelId="{E72DBDDC-D3ED-4FB0-A1B3-D553F748A805}" type="presParOf" srcId="{5D6AFA81-F50B-4BAB-A6C4-2CF4E4A922F3}" destId="{2D976569-5ACD-44BD-9329-C5BEACA9BD15}" srcOrd="6" destOrd="0" presId="urn:microsoft.com/office/officeart/2005/8/layout/list1"/>
    <dgm:cxn modelId="{80DB453B-8E43-45B5-970B-C26B56230A7A}" type="presParOf" srcId="{5D6AFA81-F50B-4BAB-A6C4-2CF4E4A922F3}" destId="{2FCFC801-A8D1-47F9-B481-BACFE246D37C}" srcOrd="7" destOrd="0" presId="urn:microsoft.com/office/officeart/2005/8/layout/list1"/>
    <dgm:cxn modelId="{56C83FF6-F758-4B5C-AB9A-221CD3DCD208}" type="presParOf" srcId="{5D6AFA81-F50B-4BAB-A6C4-2CF4E4A922F3}" destId="{66CC49C8-1E52-4881-9F7F-C939675BADB2}" srcOrd="8" destOrd="0" presId="urn:microsoft.com/office/officeart/2005/8/layout/list1"/>
    <dgm:cxn modelId="{6D196936-CE90-436D-832F-E7DDEC2B60FE}" type="presParOf" srcId="{66CC49C8-1E52-4881-9F7F-C939675BADB2}" destId="{1F799D90-4564-4117-9871-40453618D375}" srcOrd="0" destOrd="0" presId="urn:microsoft.com/office/officeart/2005/8/layout/list1"/>
    <dgm:cxn modelId="{6A818773-3C64-4C2D-8003-DA2159B50766}" type="presParOf" srcId="{66CC49C8-1E52-4881-9F7F-C939675BADB2}" destId="{6517A78D-27E4-45BF-946E-B1AC240B8426}" srcOrd="1" destOrd="0" presId="urn:microsoft.com/office/officeart/2005/8/layout/list1"/>
    <dgm:cxn modelId="{7FE0D727-2BD2-42F4-BF5A-7208AF9F8C91}" type="presParOf" srcId="{5D6AFA81-F50B-4BAB-A6C4-2CF4E4A922F3}" destId="{0551E641-3021-4390-83B8-8AFAEC6ED626}" srcOrd="9" destOrd="0" presId="urn:microsoft.com/office/officeart/2005/8/layout/list1"/>
    <dgm:cxn modelId="{F809C81E-5860-4AC7-9681-48EC9C0261DD}" type="presParOf" srcId="{5D6AFA81-F50B-4BAB-A6C4-2CF4E4A922F3}" destId="{8B04DA07-0237-4FE9-9709-17569941DF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DD31-72FB-4FD8-BB3F-897A4D63DCE1}">
      <dsp:nvSpPr>
        <dsp:cNvPr id="0" name=""/>
        <dsp:cNvSpPr/>
      </dsp:nvSpPr>
      <dsp:spPr>
        <a:xfrm>
          <a:off x="0" y="826190"/>
          <a:ext cx="1098708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D9571-03E4-4757-B2E7-9379501D1E63}">
      <dsp:nvSpPr>
        <dsp:cNvPr id="0" name=""/>
        <dsp:cNvSpPr/>
      </dsp:nvSpPr>
      <dsp:spPr>
        <a:xfrm>
          <a:off x="538088" y="353870"/>
          <a:ext cx="10446792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700" tIns="0" rIns="290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200" b="1" kern="1200" dirty="0" smtClean="0">
              <a:solidFill>
                <a:srgbClr val="002060"/>
              </a:solidFill>
            </a:rPr>
            <a:t>What is a motivational speech? </a:t>
          </a:r>
          <a:endParaRPr lang="en-US" altLang="zh-HK" sz="3200" b="1" kern="1200" dirty="0">
            <a:solidFill>
              <a:srgbClr val="002060"/>
            </a:solidFill>
          </a:endParaRPr>
        </a:p>
      </dsp:txBody>
      <dsp:txXfrm>
        <a:off x="584202" y="399984"/>
        <a:ext cx="10354564" cy="852412"/>
      </dsp:txXfrm>
    </dsp:sp>
    <dsp:sp modelId="{728FEB43-63B2-4C73-B367-92568FE644AC}">
      <dsp:nvSpPr>
        <dsp:cNvPr id="0" name=""/>
        <dsp:cNvSpPr/>
      </dsp:nvSpPr>
      <dsp:spPr>
        <a:xfrm>
          <a:off x="0" y="2277710"/>
          <a:ext cx="1098708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F9FD1-DC70-40A9-8C29-C952ED93B50F}">
      <dsp:nvSpPr>
        <dsp:cNvPr id="0" name=""/>
        <dsp:cNvSpPr/>
      </dsp:nvSpPr>
      <dsp:spPr>
        <a:xfrm>
          <a:off x="523066" y="1805390"/>
          <a:ext cx="10461329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700" tIns="0" rIns="290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200" b="1" kern="1200" dirty="0" smtClean="0">
              <a:solidFill>
                <a:srgbClr val="002060"/>
              </a:solidFill>
            </a:rPr>
            <a:t>How to write a motivational speech?</a:t>
          </a:r>
          <a:endParaRPr lang="en-US" altLang="zh-HK" sz="3200" b="1" kern="1200" dirty="0">
            <a:solidFill>
              <a:srgbClr val="002060"/>
            </a:solidFill>
          </a:endParaRPr>
        </a:p>
      </dsp:txBody>
      <dsp:txXfrm>
        <a:off x="569180" y="1851504"/>
        <a:ext cx="10369101" cy="852412"/>
      </dsp:txXfrm>
    </dsp:sp>
    <dsp:sp modelId="{393678A4-DA52-4CCD-9C21-D4134D35B3A3}">
      <dsp:nvSpPr>
        <dsp:cNvPr id="0" name=""/>
        <dsp:cNvSpPr/>
      </dsp:nvSpPr>
      <dsp:spPr>
        <a:xfrm>
          <a:off x="0" y="3729230"/>
          <a:ext cx="1098708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F5753-7757-457E-9DD8-9CAD500B6CAA}">
      <dsp:nvSpPr>
        <dsp:cNvPr id="0" name=""/>
        <dsp:cNvSpPr/>
      </dsp:nvSpPr>
      <dsp:spPr>
        <a:xfrm>
          <a:off x="523066" y="3256910"/>
          <a:ext cx="10461329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700" tIns="0" rIns="2907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200" b="1" kern="1200" dirty="0" smtClean="0">
              <a:solidFill>
                <a:srgbClr val="002060"/>
              </a:solidFill>
            </a:rPr>
            <a:t>How to present a motivational speech effectively?</a:t>
          </a:r>
          <a:endParaRPr lang="en-US" altLang="zh-HK" sz="3200" b="1" kern="1200" dirty="0">
            <a:solidFill>
              <a:srgbClr val="002060"/>
            </a:solidFill>
          </a:endParaRPr>
        </a:p>
      </dsp:txBody>
      <dsp:txXfrm>
        <a:off x="569180" y="3303024"/>
        <a:ext cx="10369101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ECA49-2BF8-42E0-B7D0-A1558ABDDB1E}">
      <dsp:nvSpPr>
        <dsp:cNvPr id="0" name=""/>
        <dsp:cNvSpPr/>
      </dsp:nvSpPr>
      <dsp:spPr>
        <a:xfrm rot="5400000">
          <a:off x="340038" y="2323308"/>
          <a:ext cx="1021074" cy="16990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6B01C-8DC0-49F7-97C7-5DF13796F1E0}">
      <dsp:nvSpPr>
        <dsp:cNvPr id="0" name=""/>
        <dsp:cNvSpPr/>
      </dsp:nvSpPr>
      <dsp:spPr>
        <a:xfrm>
          <a:off x="169595" y="2830957"/>
          <a:ext cx="1533907" cy="13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rgbClr val="FF0000"/>
              </a:solidFill>
            </a:rPr>
            <a:t>1.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rgbClr val="FF0000"/>
              </a:solidFill>
            </a:rPr>
            <a:t>Determine the central theme</a:t>
          </a:r>
          <a:endParaRPr lang="en-US" altLang="zh-HK" sz="1400" b="1" kern="1200" dirty="0">
            <a:solidFill>
              <a:srgbClr val="FF0000"/>
            </a:solidFill>
          </a:endParaRPr>
        </a:p>
      </dsp:txBody>
      <dsp:txXfrm>
        <a:off x="169595" y="2830957"/>
        <a:ext cx="1533907" cy="1344560"/>
      </dsp:txXfrm>
    </dsp:sp>
    <dsp:sp modelId="{8944A31F-7661-4204-85E5-EBE69AD06562}">
      <dsp:nvSpPr>
        <dsp:cNvPr id="0" name=""/>
        <dsp:cNvSpPr/>
      </dsp:nvSpPr>
      <dsp:spPr>
        <a:xfrm>
          <a:off x="1414086" y="2198223"/>
          <a:ext cx="289416" cy="289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E7938-BF50-4732-9F41-6C4622FB2F29}">
      <dsp:nvSpPr>
        <dsp:cNvPr id="0" name=""/>
        <dsp:cNvSpPr/>
      </dsp:nvSpPr>
      <dsp:spPr>
        <a:xfrm rot="5400000">
          <a:off x="2217840" y="1858644"/>
          <a:ext cx="1021074" cy="16990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AD6A5-FB91-43FE-AC17-79B57016A25C}">
      <dsp:nvSpPr>
        <dsp:cNvPr id="0" name=""/>
        <dsp:cNvSpPr/>
      </dsp:nvSpPr>
      <dsp:spPr>
        <a:xfrm>
          <a:off x="2047397" y="2366293"/>
          <a:ext cx="1533907" cy="13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chemeClr val="accent2">
                  <a:lumMod val="50000"/>
                </a:schemeClr>
              </a:solidFill>
            </a:rPr>
            <a:t>2.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chemeClr val="accent2">
                  <a:lumMod val="50000"/>
                </a:schemeClr>
              </a:solidFill>
            </a:rPr>
            <a:t>Generate ideas</a:t>
          </a:r>
          <a:endParaRPr lang="en-US" altLang="zh-HK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047397" y="2366293"/>
        <a:ext cx="1533907" cy="1344560"/>
      </dsp:txXfrm>
    </dsp:sp>
    <dsp:sp modelId="{F1670292-25BE-46AE-BAB5-617D44297CAB}">
      <dsp:nvSpPr>
        <dsp:cNvPr id="0" name=""/>
        <dsp:cNvSpPr/>
      </dsp:nvSpPr>
      <dsp:spPr>
        <a:xfrm>
          <a:off x="3291889" y="1733559"/>
          <a:ext cx="289416" cy="289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DFB82-8F22-4F8D-808B-B478D925F0D1}">
      <dsp:nvSpPr>
        <dsp:cNvPr id="0" name=""/>
        <dsp:cNvSpPr/>
      </dsp:nvSpPr>
      <dsp:spPr>
        <a:xfrm rot="5400000">
          <a:off x="4095643" y="1393980"/>
          <a:ext cx="1021074" cy="16990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B2783-7151-42F7-B985-C7DC90CC77EB}">
      <dsp:nvSpPr>
        <dsp:cNvPr id="0" name=""/>
        <dsp:cNvSpPr/>
      </dsp:nvSpPr>
      <dsp:spPr>
        <a:xfrm>
          <a:off x="3925200" y="1901629"/>
          <a:ext cx="1533907" cy="13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chemeClr val="accent4">
                  <a:lumMod val="50000"/>
                </a:schemeClr>
              </a:solidFill>
            </a:rPr>
            <a:t>3.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chemeClr val="accent4">
                  <a:lumMod val="50000"/>
                </a:schemeClr>
              </a:solidFill>
            </a:rPr>
            <a:t>Opening – Start with a hook</a:t>
          </a:r>
          <a:endParaRPr lang="en-US" altLang="zh-HK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925200" y="1901629"/>
        <a:ext cx="1533907" cy="1344560"/>
      </dsp:txXfrm>
    </dsp:sp>
    <dsp:sp modelId="{C04BA850-2056-40BF-93B7-73C45B9ED4D3}">
      <dsp:nvSpPr>
        <dsp:cNvPr id="0" name=""/>
        <dsp:cNvSpPr/>
      </dsp:nvSpPr>
      <dsp:spPr>
        <a:xfrm>
          <a:off x="5169691" y="1268895"/>
          <a:ext cx="289416" cy="289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2C284-2E31-40CE-9953-B448EB26FE27}">
      <dsp:nvSpPr>
        <dsp:cNvPr id="0" name=""/>
        <dsp:cNvSpPr/>
      </dsp:nvSpPr>
      <dsp:spPr>
        <a:xfrm rot="5400000">
          <a:off x="5973446" y="929316"/>
          <a:ext cx="1021074" cy="16990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C871B-A45E-4C0E-96AB-CD163B9A92B8}">
      <dsp:nvSpPr>
        <dsp:cNvPr id="0" name=""/>
        <dsp:cNvSpPr/>
      </dsp:nvSpPr>
      <dsp:spPr>
        <a:xfrm>
          <a:off x="5803003" y="1436965"/>
          <a:ext cx="1533907" cy="13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chemeClr val="accent4">
                  <a:lumMod val="50000"/>
                </a:schemeClr>
              </a:solidFill>
            </a:rPr>
            <a:t>4.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chemeClr val="accent4">
                  <a:lumMod val="50000"/>
                </a:schemeClr>
              </a:solidFill>
            </a:rPr>
            <a:t>Body – </a:t>
          </a:r>
          <a:r>
            <a:rPr lang="en-US" altLang="zh-HK" sz="1400" b="1" kern="1200" dirty="0" err="1" smtClean="0">
              <a:solidFill>
                <a:schemeClr val="accent4">
                  <a:lumMod val="50000"/>
                </a:schemeClr>
              </a:solidFill>
            </a:rPr>
            <a:t>Organise</a:t>
          </a:r>
          <a:r>
            <a:rPr lang="en-US" altLang="zh-HK" sz="1400" b="1" kern="1200" dirty="0" smtClean="0">
              <a:solidFill>
                <a:schemeClr val="accent4">
                  <a:lumMod val="50000"/>
                </a:schemeClr>
              </a:solidFill>
            </a:rPr>
            <a:t> the key idea(s) </a:t>
          </a:r>
          <a:endParaRPr lang="en-US" altLang="zh-HK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803003" y="1436965"/>
        <a:ext cx="1533907" cy="1344560"/>
      </dsp:txXfrm>
    </dsp:sp>
    <dsp:sp modelId="{CA7E97FF-9813-472D-83BB-1067317ED243}">
      <dsp:nvSpPr>
        <dsp:cNvPr id="0" name=""/>
        <dsp:cNvSpPr/>
      </dsp:nvSpPr>
      <dsp:spPr>
        <a:xfrm>
          <a:off x="7047494" y="804230"/>
          <a:ext cx="289416" cy="289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CB633-75EB-4B80-BAFC-5B2DC4653AF8}">
      <dsp:nvSpPr>
        <dsp:cNvPr id="0" name=""/>
        <dsp:cNvSpPr/>
      </dsp:nvSpPr>
      <dsp:spPr>
        <a:xfrm rot="5400000">
          <a:off x="7851248" y="464652"/>
          <a:ext cx="1021074" cy="16990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AC62E-E17E-4448-8683-85909CDF7FDC}">
      <dsp:nvSpPr>
        <dsp:cNvPr id="0" name=""/>
        <dsp:cNvSpPr/>
      </dsp:nvSpPr>
      <dsp:spPr>
        <a:xfrm>
          <a:off x="7680805" y="972300"/>
          <a:ext cx="1533907" cy="13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rgbClr val="002060"/>
              </a:solidFill>
            </a:rPr>
            <a:t>5.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rgbClr val="002060"/>
              </a:solidFill>
            </a:rPr>
            <a:t>Ending –  Include a take-home message/ call to action</a:t>
          </a:r>
          <a:endParaRPr lang="en-US" altLang="zh-HK" sz="1400" b="1" kern="1200" dirty="0">
            <a:solidFill>
              <a:srgbClr val="002060"/>
            </a:solidFill>
          </a:endParaRPr>
        </a:p>
      </dsp:txBody>
      <dsp:txXfrm>
        <a:off x="7680805" y="972300"/>
        <a:ext cx="1533907" cy="1344560"/>
      </dsp:txXfrm>
    </dsp:sp>
    <dsp:sp modelId="{A5DE1BD9-6BE7-4E48-BF61-990805F7B5C5}">
      <dsp:nvSpPr>
        <dsp:cNvPr id="0" name=""/>
        <dsp:cNvSpPr/>
      </dsp:nvSpPr>
      <dsp:spPr>
        <a:xfrm>
          <a:off x="8925297" y="339566"/>
          <a:ext cx="289416" cy="289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6A827-13A9-4F65-8D0C-80A8803B48C2}">
      <dsp:nvSpPr>
        <dsp:cNvPr id="0" name=""/>
        <dsp:cNvSpPr/>
      </dsp:nvSpPr>
      <dsp:spPr>
        <a:xfrm rot="5400000">
          <a:off x="9729051" y="-11"/>
          <a:ext cx="1021074" cy="169904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4C012-2C6D-406B-A1B5-88D59F4F7777}">
      <dsp:nvSpPr>
        <dsp:cNvPr id="0" name=""/>
        <dsp:cNvSpPr/>
      </dsp:nvSpPr>
      <dsp:spPr>
        <a:xfrm>
          <a:off x="9558608" y="507636"/>
          <a:ext cx="1533907" cy="13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smtClean="0">
              <a:solidFill>
                <a:schemeClr val="accent6">
                  <a:lumMod val="50000"/>
                </a:schemeClr>
              </a:solidFill>
            </a:rPr>
            <a:t>6.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b="1" kern="1200" dirty="0" err="1" smtClean="0">
              <a:solidFill>
                <a:schemeClr val="accent6">
                  <a:lumMod val="50000"/>
                </a:schemeClr>
              </a:solidFill>
            </a:rPr>
            <a:t>Practise</a:t>
          </a:r>
          <a:r>
            <a:rPr lang="en-US" altLang="zh-HK" sz="1400" b="1" kern="1200" dirty="0" smtClean="0">
              <a:solidFill>
                <a:schemeClr val="accent6">
                  <a:lumMod val="50000"/>
                </a:schemeClr>
              </a:solidFill>
            </a:rPr>
            <a:t> and deliver your speech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558608" y="507636"/>
        <a:ext cx="1533907" cy="134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004D-3E1A-46DB-87B4-C0F98BF6CA03}">
      <dsp:nvSpPr>
        <dsp:cNvPr id="0" name=""/>
        <dsp:cNvSpPr/>
      </dsp:nvSpPr>
      <dsp:spPr>
        <a:xfrm>
          <a:off x="3366879" y="0"/>
          <a:ext cx="2897515" cy="28979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E557DD-8CFA-4C37-9123-A9BA1C1DCA70}">
      <dsp:nvSpPr>
        <dsp:cNvPr id="0" name=""/>
        <dsp:cNvSpPr/>
      </dsp:nvSpPr>
      <dsp:spPr>
        <a:xfrm>
          <a:off x="4007325" y="1046250"/>
          <a:ext cx="1610093" cy="80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4000" b="1" kern="1200" smtClean="0"/>
            <a:t>Text</a:t>
          </a:r>
          <a:endParaRPr lang="en-US" altLang="zh-HK" sz="4000" b="1" kern="1200" dirty="0"/>
        </a:p>
      </dsp:txBody>
      <dsp:txXfrm>
        <a:off x="4007325" y="1046250"/>
        <a:ext cx="1610093" cy="804854"/>
      </dsp:txXfrm>
    </dsp:sp>
    <dsp:sp modelId="{0A48F1A1-BA6C-4C22-9BB5-C9E8A897DC69}">
      <dsp:nvSpPr>
        <dsp:cNvPr id="0" name=""/>
        <dsp:cNvSpPr/>
      </dsp:nvSpPr>
      <dsp:spPr>
        <a:xfrm>
          <a:off x="2562104" y="1665091"/>
          <a:ext cx="2897515" cy="28979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699ED3-A26D-4D9B-BA26-CFDC1A50311A}">
      <dsp:nvSpPr>
        <dsp:cNvPr id="0" name=""/>
        <dsp:cNvSpPr/>
      </dsp:nvSpPr>
      <dsp:spPr>
        <a:xfrm>
          <a:off x="3205815" y="2720973"/>
          <a:ext cx="1610093" cy="80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4000" b="1" kern="1200" dirty="0" smtClean="0"/>
            <a:t>SOW</a:t>
          </a:r>
          <a:endParaRPr lang="en-US" altLang="zh-HK" sz="4000" b="1" kern="1200" dirty="0"/>
        </a:p>
      </dsp:txBody>
      <dsp:txXfrm>
        <a:off x="3205815" y="2720973"/>
        <a:ext cx="1610093" cy="804854"/>
      </dsp:txXfrm>
    </dsp:sp>
    <dsp:sp modelId="{EA674C91-2213-432C-BC24-CEFAAEE768E3}">
      <dsp:nvSpPr>
        <dsp:cNvPr id="0" name=""/>
        <dsp:cNvSpPr/>
      </dsp:nvSpPr>
      <dsp:spPr>
        <a:xfrm>
          <a:off x="3573106" y="3529439"/>
          <a:ext cx="2489414" cy="24904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BC0A70-0105-4FB8-A5B2-BF89BBA88B78}">
      <dsp:nvSpPr>
        <dsp:cNvPr id="0" name=""/>
        <dsp:cNvSpPr/>
      </dsp:nvSpPr>
      <dsp:spPr>
        <a:xfrm>
          <a:off x="3866564" y="4398103"/>
          <a:ext cx="1899234" cy="80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smtClean="0"/>
            <a:t>Personal experience &amp; reflection</a:t>
          </a:r>
          <a:endParaRPr lang="en-US" altLang="zh-HK" sz="2400" b="1" kern="1200" dirty="0"/>
        </a:p>
      </dsp:txBody>
      <dsp:txXfrm>
        <a:off x="3866564" y="4398103"/>
        <a:ext cx="1899234" cy="804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D3D33-086E-4530-B2F4-B754A7063F86}">
      <dsp:nvSpPr>
        <dsp:cNvPr id="0" name=""/>
        <dsp:cNvSpPr/>
      </dsp:nvSpPr>
      <dsp:spPr>
        <a:xfrm>
          <a:off x="0" y="2339"/>
          <a:ext cx="8647500" cy="1181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kern="1200" dirty="0" smtClean="0">
              <a:sym typeface="Symbol" panose="05050102010706020507" pitchFamily="18" charset="2"/>
            </a:rPr>
            <a:t> </a:t>
          </a:r>
          <a:r>
            <a:rPr lang="en-US" altLang="zh-HK" sz="1800" kern="1200" dirty="0" smtClean="0">
              <a:solidFill>
                <a:srgbClr val="002060"/>
              </a:solidFill>
            </a:rPr>
            <a:t>To hook the audience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kern="1200" dirty="0" smtClean="0">
              <a:sym typeface="Symbol" panose="05050102010706020507" pitchFamily="18" charset="2"/>
            </a:rPr>
            <a:t> </a:t>
          </a:r>
          <a:r>
            <a:rPr lang="en-US" altLang="zh-HK" sz="1800" kern="1200" dirty="0" smtClean="0">
              <a:solidFill>
                <a:srgbClr val="002060"/>
              </a:solidFill>
            </a:rPr>
            <a:t>To introduce the text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kern="1200" dirty="0" smtClean="0">
              <a:sym typeface="Symbol" panose="05050102010706020507" pitchFamily="18" charset="2"/>
            </a:rPr>
            <a:t> </a:t>
          </a:r>
          <a:r>
            <a:rPr lang="en-US" altLang="zh-HK" sz="1800" kern="1200" dirty="0" smtClean="0">
              <a:solidFill>
                <a:srgbClr val="002060"/>
              </a:solidFill>
            </a:rPr>
            <a:t>To state the theme</a:t>
          </a:r>
        </a:p>
      </dsp:txBody>
      <dsp:txXfrm>
        <a:off x="1847636" y="2339"/>
        <a:ext cx="6799863" cy="1181362"/>
      </dsp:txXfrm>
    </dsp:sp>
    <dsp:sp modelId="{3EB13642-293C-457B-A5CA-7389B5EC528D}">
      <dsp:nvSpPr>
        <dsp:cNvPr id="0" name=""/>
        <dsp:cNvSpPr/>
      </dsp:nvSpPr>
      <dsp:spPr>
        <a:xfrm>
          <a:off x="118136" y="118136"/>
          <a:ext cx="1729500" cy="94509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3EF3B-C30A-44AA-A822-627D0959F1B3}">
      <dsp:nvSpPr>
        <dsp:cNvPr id="0" name=""/>
        <dsp:cNvSpPr/>
      </dsp:nvSpPr>
      <dsp:spPr>
        <a:xfrm>
          <a:off x="0" y="1299499"/>
          <a:ext cx="8647500" cy="1181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-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kern="1200" dirty="0" smtClean="0">
              <a:sym typeface="Symbol" panose="05050102010706020507" pitchFamily="18" charset="2"/>
            </a:rPr>
            <a:t> </a:t>
          </a: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To introduce the main plot/message of the text</a:t>
          </a:r>
        </a:p>
        <a:p>
          <a:pPr marL="180975" lvl="0" indent="-1809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kern="1200" dirty="0" smtClean="0">
              <a:sym typeface="Symbol" panose="05050102010706020507" pitchFamily="18" charset="2"/>
            </a:rPr>
            <a:t> </a:t>
          </a:r>
          <a:r>
            <a:rPr lang="en-US" altLang="zh-HK" sz="1800" kern="1200" dirty="0" smtClean="0">
              <a:solidFill>
                <a:srgbClr val="002060"/>
              </a:solidFill>
            </a:rPr>
            <a:t>To relate the </a:t>
          </a:r>
          <a:r>
            <a:rPr lang="en-US" altLang="zh-HK" sz="1800" b="1" kern="1200" dirty="0" smtClean="0">
              <a:solidFill>
                <a:srgbClr val="FF0000"/>
              </a:solidFill>
            </a:rPr>
            <a:t>text</a:t>
          </a:r>
          <a:r>
            <a:rPr lang="en-US" altLang="zh-HK" sz="1800" kern="1200" dirty="0" smtClean="0">
              <a:solidFill>
                <a:srgbClr val="002060"/>
              </a:solidFill>
            </a:rPr>
            <a:t> and the </a:t>
          </a:r>
          <a:r>
            <a:rPr lang="en-US" altLang="zh-HK" sz="1800" b="1" kern="1200" dirty="0" smtClean="0">
              <a:solidFill>
                <a:srgbClr val="FF0000"/>
              </a:solidFill>
            </a:rPr>
            <a:t>positive values (i.e. SOW)</a:t>
          </a:r>
          <a:r>
            <a:rPr lang="en-US" altLang="zh-HK" sz="1800" kern="1200" dirty="0" smtClean="0">
              <a:solidFill>
                <a:srgbClr val="002060"/>
              </a:solidFill>
            </a:rPr>
            <a:t> to your </a:t>
          </a:r>
          <a:r>
            <a:rPr lang="en-US" altLang="zh-HK" sz="1800" b="1" kern="1200" dirty="0" smtClean="0">
              <a:solidFill>
                <a:srgbClr val="FF0000"/>
              </a:solidFill>
            </a:rPr>
            <a:t>personal experience and reflection</a:t>
          </a:r>
          <a:endParaRPr lang="en-US" altLang="zh-HK" sz="1800" b="1" kern="1200" dirty="0" smtClean="0">
            <a:solidFill>
              <a:srgbClr val="FF0000"/>
            </a:solidFill>
            <a:sym typeface="Symbol" panose="05050102010706020507" pitchFamily="18" charset="2"/>
          </a:endParaRPr>
        </a:p>
      </dsp:txBody>
      <dsp:txXfrm>
        <a:off x="1847636" y="1299499"/>
        <a:ext cx="6799863" cy="1181362"/>
      </dsp:txXfrm>
    </dsp:sp>
    <dsp:sp modelId="{55FA2371-B76A-4108-BAEF-58B8DD5C85D0}">
      <dsp:nvSpPr>
        <dsp:cNvPr id="0" name=""/>
        <dsp:cNvSpPr/>
      </dsp:nvSpPr>
      <dsp:spPr>
        <a:xfrm>
          <a:off x="118136" y="1417635"/>
          <a:ext cx="1729500" cy="94509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62082-931B-432F-9BFD-F1F691702432}">
      <dsp:nvSpPr>
        <dsp:cNvPr id="0" name=""/>
        <dsp:cNvSpPr/>
      </dsp:nvSpPr>
      <dsp:spPr>
        <a:xfrm>
          <a:off x="0" y="2598998"/>
          <a:ext cx="8647500" cy="1181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 To recap the key message(s)</a:t>
          </a:r>
          <a:endParaRPr lang="en-US" altLang="zh-HK" sz="1800" kern="1200" dirty="0" smtClean="0">
            <a:solidFill>
              <a:srgbClr val="002060"/>
            </a:solidFill>
          </a:endParaRPr>
        </a:p>
        <a:p>
          <a:pPr marL="180975" lvl="0" indent="-180975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</a:t>
          </a:r>
          <a:r>
            <a:rPr lang="en-US" altLang="zh-HK" sz="1800" kern="1200" dirty="0" smtClean="0">
              <a:sym typeface="Symbol" panose="05050102010706020507" pitchFamily="18" charset="2"/>
            </a:rPr>
            <a:t> </a:t>
          </a:r>
          <a:r>
            <a:rPr lang="en-US" altLang="zh-HK" sz="1800" kern="1200" dirty="0" smtClean="0">
              <a:solidFill>
                <a:srgbClr val="002060"/>
              </a:solidFill>
            </a:rPr>
            <a:t>To inspire reflection (e.g. by leaving a take-home message through a rhetorical question or the SOW)</a:t>
          </a:r>
          <a:endParaRPr lang="en-US" altLang="zh-HK" sz="1800" kern="1200" dirty="0" smtClean="0">
            <a:solidFill>
              <a:srgbClr val="002060"/>
            </a:solidFill>
            <a:sym typeface="Symbol" panose="05050102010706020507" pitchFamily="18" charset="2"/>
          </a:endParaRP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800" kern="1200" dirty="0" smtClean="0">
              <a:solidFill>
                <a:srgbClr val="002060"/>
              </a:solidFill>
              <a:sym typeface="Symbol" panose="05050102010706020507" pitchFamily="18" charset="2"/>
            </a:rPr>
            <a:t> To call to action</a:t>
          </a:r>
          <a:endParaRPr lang="en-US" altLang="zh-HK" sz="1800" kern="1200" dirty="0" smtClean="0">
            <a:solidFill>
              <a:srgbClr val="002060"/>
            </a:solidFill>
          </a:endParaRPr>
        </a:p>
      </dsp:txBody>
      <dsp:txXfrm>
        <a:off x="1847636" y="2598998"/>
        <a:ext cx="6799863" cy="1181362"/>
      </dsp:txXfrm>
    </dsp:sp>
    <dsp:sp modelId="{63F2C6F2-D998-4F67-8CC2-B614124692E0}">
      <dsp:nvSpPr>
        <dsp:cNvPr id="0" name=""/>
        <dsp:cNvSpPr/>
      </dsp:nvSpPr>
      <dsp:spPr>
        <a:xfrm>
          <a:off x="118136" y="2717134"/>
          <a:ext cx="1729500" cy="94509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1DC53-E091-452C-9888-A5B174B97992}">
      <dsp:nvSpPr>
        <dsp:cNvPr id="0" name=""/>
        <dsp:cNvSpPr/>
      </dsp:nvSpPr>
      <dsp:spPr>
        <a:xfrm>
          <a:off x="-5651791" y="-865169"/>
          <a:ext cx="6728997" cy="672899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DD087-986A-47B6-8A59-B8BE9E0FB907}">
      <dsp:nvSpPr>
        <dsp:cNvPr id="0" name=""/>
        <dsp:cNvSpPr/>
      </dsp:nvSpPr>
      <dsp:spPr>
        <a:xfrm>
          <a:off x="470906" y="312316"/>
          <a:ext cx="6706598" cy="625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Ask (a) rhetorical question(s)</a:t>
          </a:r>
          <a:endParaRPr lang="en-US" altLang="zh-HK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0906" y="312316"/>
        <a:ext cx="6706598" cy="625032"/>
      </dsp:txXfrm>
    </dsp:sp>
    <dsp:sp modelId="{032C8D97-5DF2-40B6-8322-215B3DBF34B1}">
      <dsp:nvSpPr>
        <dsp:cNvPr id="0" name=""/>
        <dsp:cNvSpPr/>
      </dsp:nvSpPr>
      <dsp:spPr>
        <a:xfrm>
          <a:off x="80261" y="234187"/>
          <a:ext cx="781290" cy="781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C4AB7-A395-4A9E-9E34-96D98482BAD0}">
      <dsp:nvSpPr>
        <dsp:cNvPr id="0" name=""/>
        <dsp:cNvSpPr/>
      </dsp:nvSpPr>
      <dsp:spPr>
        <a:xfrm>
          <a:off x="918786" y="1249564"/>
          <a:ext cx="6258718" cy="625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Use startling statistics</a:t>
          </a:r>
          <a:endParaRPr lang="en-US" altLang="zh-HK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18786" y="1249564"/>
        <a:ext cx="6258718" cy="625032"/>
      </dsp:txXfrm>
    </dsp:sp>
    <dsp:sp modelId="{45AE710B-7D30-4E87-AACB-6F685F48E187}">
      <dsp:nvSpPr>
        <dsp:cNvPr id="0" name=""/>
        <dsp:cNvSpPr/>
      </dsp:nvSpPr>
      <dsp:spPr>
        <a:xfrm>
          <a:off x="528141" y="1171435"/>
          <a:ext cx="781290" cy="781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4C55D-FEB9-48C7-8F43-988490A54BCC}">
      <dsp:nvSpPr>
        <dsp:cNvPr id="0" name=""/>
        <dsp:cNvSpPr/>
      </dsp:nvSpPr>
      <dsp:spPr>
        <a:xfrm>
          <a:off x="1056249" y="2186813"/>
          <a:ext cx="6121255" cy="625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Tell a brief anecdote/story related to the theme</a:t>
          </a:r>
          <a:endParaRPr lang="en-US" altLang="zh-HK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6249" y="2186813"/>
        <a:ext cx="6121255" cy="625032"/>
      </dsp:txXfrm>
    </dsp:sp>
    <dsp:sp modelId="{04C8F4F9-A524-4235-8D7C-DDBD9B05C490}">
      <dsp:nvSpPr>
        <dsp:cNvPr id="0" name=""/>
        <dsp:cNvSpPr/>
      </dsp:nvSpPr>
      <dsp:spPr>
        <a:xfrm>
          <a:off x="665604" y="2108684"/>
          <a:ext cx="781290" cy="781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77B16-EAB8-4DB4-B3FB-88748C956838}">
      <dsp:nvSpPr>
        <dsp:cNvPr id="0" name=""/>
        <dsp:cNvSpPr/>
      </dsp:nvSpPr>
      <dsp:spPr>
        <a:xfrm>
          <a:off x="918786" y="3124061"/>
          <a:ext cx="6258718" cy="625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Quote a meaningful saying</a:t>
          </a:r>
          <a:endParaRPr lang="en-US" altLang="zh-HK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18786" y="3124061"/>
        <a:ext cx="6258718" cy="625032"/>
      </dsp:txXfrm>
    </dsp:sp>
    <dsp:sp modelId="{BD1F4ADC-5936-4BF8-A880-15D8E9021698}">
      <dsp:nvSpPr>
        <dsp:cNvPr id="0" name=""/>
        <dsp:cNvSpPr/>
      </dsp:nvSpPr>
      <dsp:spPr>
        <a:xfrm>
          <a:off x="528141" y="3045932"/>
          <a:ext cx="781290" cy="781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A7874-E57F-4F9E-BC47-48674DC51B6E}">
      <dsp:nvSpPr>
        <dsp:cNvPr id="0" name=""/>
        <dsp:cNvSpPr/>
      </dsp:nvSpPr>
      <dsp:spPr>
        <a:xfrm>
          <a:off x="470906" y="4061310"/>
          <a:ext cx="6706598" cy="625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1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Guide the audience to follow your thought process by using “Imagine…” or “What if…”</a:t>
          </a:r>
          <a:endParaRPr lang="en-US" altLang="zh-HK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0906" y="4061310"/>
        <a:ext cx="6706598" cy="625032"/>
      </dsp:txXfrm>
    </dsp:sp>
    <dsp:sp modelId="{959205D6-8A99-423D-BC50-44E9A25AF121}">
      <dsp:nvSpPr>
        <dsp:cNvPr id="0" name=""/>
        <dsp:cNvSpPr/>
      </dsp:nvSpPr>
      <dsp:spPr>
        <a:xfrm>
          <a:off x="80261" y="3983181"/>
          <a:ext cx="781290" cy="781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93783-C0EE-4153-BCF4-BD3474920BF8}">
      <dsp:nvSpPr>
        <dsp:cNvPr id="0" name=""/>
        <dsp:cNvSpPr/>
      </dsp:nvSpPr>
      <dsp:spPr>
        <a:xfrm>
          <a:off x="952" y="722878"/>
          <a:ext cx="2393156" cy="923758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514B8-24F5-4F01-ABC8-85018C662603}">
      <dsp:nvSpPr>
        <dsp:cNvPr id="0" name=""/>
        <dsp:cNvSpPr/>
      </dsp:nvSpPr>
      <dsp:spPr>
        <a:xfrm>
          <a:off x="639127" y="953818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C00000"/>
              </a:solidFill>
            </a:rPr>
            <a:t>State</a:t>
          </a:r>
          <a:r>
            <a:rPr lang="en-US" altLang="zh-HK" sz="2000" b="1" kern="1200" dirty="0" smtClean="0"/>
            <a:t> </a:t>
          </a:r>
          <a:br>
            <a:rPr lang="en-US" altLang="zh-HK" sz="2000" b="1" kern="1200" dirty="0" smtClean="0"/>
          </a:br>
          <a:r>
            <a:rPr lang="en-US" altLang="zh-HK" sz="2000" b="1" kern="1200" dirty="0" smtClean="0"/>
            <a:t>the idea</a:t>
          </a:r>
          <a:endParaRPr lang="en-US" altLang="zh-HK" sz="2000" b="1" kern="1200" dirty="0"/>
        </a:p>
      </dsp:txBody>
      <dsp:txXfrm>
        <a:off x="666183" y="980874"/>
        <a:ext cx="1966775" cy="869646"/>
      </dsp:txXfrm>
    </dsp:sp>
    <dsp:sp modelId="{3C0543B7-A73C-422C-B9F8-7E7D66DDB75B}">
      <dsp:nvSpPr>
        <dsp:cNvPr id="0" name=""/>
        <dsp:cNvSpPr/>
      </dsp:nvSpPr>
      <dsp:spPr>
        <a:xfrm>
          <a:off x="2734468" y="722878"/>
          <a:ext cx="2393156" cy="923758"/>
        </a:xfrm>
        <a:prstGeom prst="chevron">
          <a:avLst>
            <a:gd name="adj" fmla="val 4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79A3D-59EE-48F6-8C27-BEB5370F65D1}">
      <dsp:nvSpPr>
        <dsp:cNvPr id="0" name=""/>
        <dsp:cNvSpPr/>
      </dsp:nvSpPr>
      <dsp:spPr>
        <a:xfrm>
          <a:off x="3372643" y="953818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C00000"/>
              </a:solidFill>
            </a:rPr>
            <a:t>Support</a:t>
          </a:r>
          <a:r>
            <a:rPr lang="en-US" altLang="zh-HK" sz="2000" b="1" kern="1200" dirty="0" smtClean="0"/>
            <a:t> </a:t>
          </a:r>
          <a:br>
            <a:rPr lang="en-US" altLang="zh-HK" sz="2000" b="1" kern="1200" dirty="0" smtClean="0"/>
          </a:br>
          <a:r>
            <a:rPr lang="en-US" altLang="zh-HK" sz="2000" b="1" kern="1200" dirty="0" smtClean="0"/>
            <a:t>the idea</a:t>
          </a:r>
          <a:endParaRPr lang="en-US" altLang="zh-HK" sz="2000" b="1" kern="1200" dirty="0"/>
        </a:p>
      </dsp:txBody>
      <dsp:txXfrm>
        <a:off x="3399699" y="980874"/>
        <a:ext cx="1966775" cy="869646"/>
      </dsp:txXfrm>
    </dsp:sp>
    <dsp:sp modelId="{31346C57-7EBE-461F-AF66-CAA47A764DBF}">
      <dsp:nvSpPr>
        <dsp:cNvPr id="0" name=""/>
        <dsp:cNvSpPr/>
      </dsp:nvSpPr>
      <dsp:spPr>
        <a:xfrm>
          <a:off x="5467985" y="722878"/>
          <a:ext cx="2393156" cy="923758"/>
        </a:xfrm>
        <a:prstGeom prst="chevron">
          <a:avLst>
            <a:gd name="adj" fmla="val 4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5CE0D-19A7-468A-931C-8B90E2F8DACE}">
      <dsp:nvSpPr>
        <dsp:cNvPr id="0" name=""/>
        <dsp:cNvSpPr/>
      </dsp:nvSpPr>
      <dsp:spPr>
        <a:xfrm>
          <a:off x="6106160" y="953818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C00000"/>
              </a:solidFill>
            </a:rPr>
            <a:t>Summarise</a:t>
          </a:r>
          <a:r>
            <a:rPr lang="en-US" altLang="zh-HK" sz="2000" b="1" kern="1200" dirty="0" smtClean="0"/>
            <a:t> the idea</a:t>
          </a:r>
          <a:endParaRPr lang="en-US" altLang="zh-HK" sz="2000" b="1" kern="1200" dirty="0"/>
        </a:p>
      </dsp:txBody>
      <dsp:txXfrm>
        <a:off x="6133216" y="980874"/>
        <a:ext cx="1966775" cy="869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93783-C0EE-4153-BCF4-BD3474920BF8}">
      <dsp:nvSpPr>
        <dsp:cNvPr id="0" name=""/>
        <dsp:cNvSpPr/>
      </dsp:nvSpPr>
      <dsp:spPr>
        <a:xfrm>
          <a:off x="952" y="722878"/>
          <a:ext cx="2393156" cy="923758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514B8-24F5-4F01-ABC8-85018C662603}">
      <dsp:nvSpPr>
        <dsp:cNvPr id="0" name=""/>
        <dsp:cNvSpPr/>
      </dsp:nvSpPr>
      <dsp:spPr>
        <a:xfrm>
          <a:off x="639127" y="953818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C00000"/>
              </a:solidFill>
            </a:rPr>
            <a:t>State</a:t>
          </a:r>
          <a:r>
            <a:rPr lang="en-US" altLang="zh-HK" sz="2000" b="1" kern="1200" dirty="0" smtClean="0"/>
            <a:t> </a:t>
          </a:r>
          <a:br>
            <a:rPr lang="en-US" altLang="zh-HK" sz="2000" b="1" kern="1200" dirty="0" smtClean="0"/>
          </a:br>
          <a:r>
            <a:rPr lang="en-US" altLang="zh-HK" sz="2000" b="1" kern="1200" dirty="0" smtClean="0"/>
            <a:t>the idea</a:t>
          </a:r>
          <a:endParaRPr lang="en-US" altLang="zh-HK" sz="2000" b="1" kern="1200" dirty="0"/>
        </a:p>
      </dsp:txBody>
      <dsp:txXfrm>
        <a:off x="666183" y="980874"/>
        <a:ext cx="1966775" cy="869646"/>
      </dsp:txXfrm>
    </dsp:sp>
    <dsp:sp modelId="{3C0543B7-A73C-422C-B9F8-7E7D66DDB75B}">
      <dsp:nvSpPr>
        <dsp:cNvPr id="0" name=""/>
        <dsp:cNvSpPr/>
      </dsp:nvSpPr>
      <dsp:spPr>
        <a:xfrm>
          <a:off x="2734468" y="722878"/>
          <a:ext cx="2393156" cy="923758"/>
        </a:xfrm>
        <a:prstGeom prst="chevron">
          <a:avLst>
            <a:gd name="adj" fmla="val 4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79A3D-59EE-48F6-8C27-BEB5370F65D1}">
      <dsp:nvSpPr>
        <dsp:cNvPr id="0" name=""/>
        <dsp:cNvSpPr/>
      </dsp:nvSpPr>
      <dsp:spPr>
        <a:xfrm>
          <a:off x="3372643" y="953818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C00000"/>
              </a:solidFill>
            </a:rPr>
            <a:t>Support</a:t>
          </a:r>
          <a:r>
            <a:rPr lang="en-US" altLang="zh-HK" sz="2000" b="1" kern="1200" dirty="0" smtClean="0"/>
            <a:t> </a:t>
          </a:r>
          <a:br>
            <a:rPr lang="en-US" altLang="zh-HK" sz="2000" b="1" kern="1200" dirty="0" smtClean="0"/>
          </a:br>
          <a:r>
            <a:rPr lang="en-US" altLang="zh-HK" sz="2000" b="1" kern="1200" dirty="0" smtClean="0"/>
            <a:t>the idea</a:t>
          </a:r>
          <a:endParaRPr lang="en-US" altLang="zh-HK" sz="2000" b="1" kern="1200" dirty="0"/>
        </a:p>
      </dsp:txBody>
      <dsp:txXfrm>
        <a:off x="3399699" y="980874"/>
        <a:ext cx="1966775" cy="869646"/>
      </dsp:txXfrm>
    </dsp:sp>
    <dsp:sp modelId="{31346C57-7EBE-461F-AF66-CAA47A764DBF}">
      <dsp:nvSpPr>
        <dsp:cNvPr id="0" name=""/>
        <dsp:cNvSpPr/>
      </dsp:nvSpPr>
      <dsp:spPr>
        <a:xfrm>
          <a:off x="5467985" y="722878"/>
          <a:ext cx="2393156" cy="923758"/>
        </a:xfrm>
        <a:prstGeom prst="chevron">
          <a:avLst>
            <a:gd name="adj" fmla="val 4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5CE0D-19A7-468A-931C-8B90E2F8DACE}">
      <dsp:nvSpPr>
        <dsp:cNvPr id="0" name=""/>
        <dsp:cNvSpPr/>
      </dsp:nvSpPr>
      <dsp:spPr>
        <a:xfrm>
          <a:off x="6106160" y="953818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b="1" kern="1200" dirty="0" smtClean="0">
              <a:solidFill>
                <a:srgbClr val="C00000"/>
              </a:solidFill>
            </a:rPr>
            <a:t>Summarise</a:t>
          </a:r>
          <a:r>
            <a:rPr lang="en-US" altLang="zh-HK" sz="2000" b="1" kern="1200" dirty="0" smtClean="0"/>
            <a:t> the idea</a:t>
          </a:r>
          <a:endParaRPr lang="en-US" altLang="zh-HK" sz="2000" b="1" kern="1200" dirty="0"/>
        </a:p>
      </dsp:txBody>
      <dsp:txXfrm>
        <a:off x="6133216" y="980874"/>
        <a:ext cx="1966775" cy="8696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DB685-AB3D-4105-A782-660E6437C04B}">
      <dsp:nvSpPr>
        <dsp:cNvPr id="0" name=""/>
        <dsp:cNvSpPr/>
      </dsp:nvSpPr>
      <dsp:spPr>
        <a:xfrm>
          <a:off x="0" y="413433"/>
          <a:ext cx="696658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3004F-4CB0-4C80-BE97-BEFD1E4978AE}">
      <dsp:nvSpPr>
        <dsp:cNvPr id="0" name=""/>
        <dsp:cNvSpPr/>
      </dsp:nvSpPr>
      <dsp:spPr>
        <a:xfrm>
          <a:off x="331661" y="59193"/>
          <a:ext cx="6633216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24" tIns="0" rIns="18432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/>
            <a:t>Use clear and direct language.</a:t>
          </a:r>
          <a:endParaRPr lang="en-US" altLang="zh-HK" sz="2400" b="1" kern="1200" dirty="0"/>
        </a:p>
      </dsp:txBody>
      <dsp:txXfrm>
        <a:off x="366246" y="93778"/>
        <a:ext cx="6564046" cy="639310"/>
      </dsp:txXfrm>
    </dsp:sp>
    <dsp:sp modelId="{2D976569-5ACD-44BD-9329-C5BEACA9BD15}">
      <dsp:nvSpPr>
        <dsp:cNvPr id="0" name=""/>
        <dsp:cNvSpPr/>
      </dsp:nvSpPr>
      <dsp:spPr>
        <a:xfrm>
          <a:off x="0" y="1502073"/>
          <a:ext cx="696658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497AC-B110-4A9D-B76A-BC8B9FA45E72}">
      <dsp:nvSpPr>
        <dsp:cNvPr id="0" name=""/>
        <dsp:cNvSpPr/>
      </dsp:nvSpPr>
      <dsp:spPr>
        <a:xfrm>
          <a:off x="335743" y="1147833"/>
          <a:ext cx="6624843" cy="708480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24" tIns="0" rIns="18432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/>
            <a:t>Use an imperative tone.</a:t>
          </a:r>
          <a:endParaRPr lang="en-US" altLang="zh-HK" sz="2400" b="1" kern="1200" dirty="0"/>
        </a:p>
      </dsp:txBody>
      <dsp:txXfrm>
        <a:off x="370328" y="1182418"/>
        <a:ext cx="6555673" cy="639310"/>
      </dsp:txXfrm>
    </dsp:sp>
    <dsp:sp modelId="{8B04DA07-0237-4FE9-9709-17569941DF09}">
      <dsp:nvSpPr>
        <dsp:cNvPr id="0" name=""/>
        <dsp:cNvSpPr/>
      </dsp:nvSpPr>
      <dsp:spPr>
        <a:xfrm>
          <a:off x="0" y="2590712"/>
          <a:ext cx="696658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7A78D-27E4-45BF-946E-B1AC240B8426}">
      <dsp:nvSpPr>
        <dsp:cNvPr id="0" name=""/>
        <dsp:cNvSpPr/>
      </dsp:nvSpPr>
      <dsp:spPr>
        <a:xfrm>
          <a:off x="343226" y="2236473"/>
          <a:ext cx="6619752" cy="708480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24" tIns="0" rIns="18432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/>
            <a:t>Suggest a doable action.</a:t>
          </a:r>
          <a:endParaRPr lang="en-US" altLang="zh-HK" sz="2400" b="1" kern="1200" dirty="0"/>
        </a:p>
      </dsp:txBody>
      <dsp:txXfrm>
        <a:off x="377811" y="2271058"/>
        <a:ext cx="655058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D2A7F-48D2-4919-A457-CF05C20EB378}" type="datetimeFigureOut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E06F2-90B7-413D-A54F-659F01601CD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560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14E7-A11B-4303-B655-97646AF38E32}" type="datetimeFigureOut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BDB2-20D4-4AA9-81B8-54B633C76B7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518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6627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0903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918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2968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2872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303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1602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3398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1409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949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3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4721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9148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189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256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6590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1154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249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199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203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236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04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601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6536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BDB2-20D4-4AA9-81B8-54B633C76B73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57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038D-9C42-4FE9-B0B5-61EE66061C99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156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C131-2C6C-42D9-A944-09E6D293975F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648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8A17-BD41-4428-A8E4-514FF5BFA293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861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altLang="zh-HK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9634-433A-4313-B485-EA61B8E9871D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99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7CCD-196D-4B9F-9379-AD6F3628A5D7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7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8772-AFFD-491E-B6E1-FA7D69E3F878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47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5317-8085-4027-B776-FE250D6701AF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372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E8AA-7311-49DF-8F82-F82938933C41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224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1DE5-0604-4F6F-9A60-01AAA6272EBE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920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30E8-8815-4AF6-8BE0-2F2B0A822801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565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4842-0D30-41A4-AC55-861B8DB15F55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99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F65-C4F4-4119-927F-AAEE7BB3BB99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803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A1D-8BC8-49B1-BC9A-BBA2D5188C6A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031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885-AA31-4906-A3E0-D651CA9ECC8E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308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22FC-F85C-4C7D-9A32-EC05290CE3B1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331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BA90-520F-4FB9-9D9F-95947EDBE246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09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61DA-AD36-48EC-A7C0-23988F44312E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84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7350E8-EF5F-4AA9-8780-A4F75900F217}" type="datetime1">
              <a:rPr lang="zh-HK" altLang="en-US" smtClean="0"/>
              <a:t>22/3/2023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6001-BCCA-46C4-B222-0333AA55D0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1096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db.gov.hk/attachment/en/curriculum-development/kla/eng-edu/SOW/Competition/SOW%20Moti%20Talk_Sec%20WS%20PDF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8.xml"/><Relationship Id="rId10" Type="http://schemas.openxmlformats.org/officeDocument/2006/relationships/hyperlink" Target="https://www.edb.gov.hk/attachment/en/curriculum-development/kla/eng-edu/SOW/Competition/SOW%20Moti%20Talk_Sec%20WS%20PDF.pdf" TargetMode="External"/><Relationship Id="rId4" Type="http://schemas.openxmlformats.org/officeDocument/2006/relationships/diagramData" Target="../diagrams/data8.xm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db.gov.hk/attachment/en/curriculum-development/kla/eng-edu/SOW/Competition/SOW%20Moti%20Talk_Sec%20WS%20PDF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en/curriculum-development/kla/eng-edu/SOW/Competition/SOW%20Moti%20Talk_Sec%20WS%20PDF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en/curriculum-development/kla/eng-edu/SOW/Competition/SOW%20Moti%20Talk_Sec%20WS%20PDF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Resources_Moti_Tal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9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en/curriculum-development/kla/eng-edu/SOW/Competition/SOW%20Moti%20Talk_Sec%20WS%20PDF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4.xml"/><Relationship Id="rId9" Type="http://schemas.openxmlformats.org/officeDocument/2006/relationships/hyperlink" Target="https://www.edb.gov.hk/attachment/en/curriculum-development/kla/eng-edu/SOW/Competition/SOW%20Moti%20Talk_Sec%20WS%20PDF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6001-BCCA-46C4-B222-0333AA55D010}" type="slidenum">
              <a:rPr lang="zh-HK" altLang="en-US" smtClean="0"/>
              <a:t>1</a:t>
            </a:fld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00" y="440721"/>
            <a:ext cx="10245523" cy="5964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9773" y="1174259"/>
            <a:ext cx="10741576" cy="1551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HK" sz="4400" b="1" dirty="0" smtClean="0">
                <a:solidFill>
                  <a:schemeClr val="bg1"/>
                </a:solidFill>
              </a:rPr>
              <a:t>Learning &amp; Teaching Materials on </a:t>
            </a:r>
          </a:p>
          <a:p>
            <a:pPr algn="ctr"/>
            <a:r>
              <a:rPr lang="en-US" altLang="zh-HK" sz="4400" b="1" dirty="0" smtClean="0">
                <a:solidFill>
                  <a:srgbClr val="FF0000"/>
                </a:solidFill>
              </a:rPr>
              <a:t>SOW Motivational Talk Contest – </a:t>
            </a:r>
            <a:endParaRPr lang="zh-HK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86059" y="2640210"/>
            <a:ext cx="1184909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HK" sz="4400" b="1" dirty="0" smtClean="0">
                <a:solidFill>
                  <a:srgbClr val="002060"/>
                </a:solidFill>
              </a:rPr>
              <a:t>Writing a Motivational Speech</a:t>
            </a:r>
            <a:endParaRPr lang="zh-HK" altLang="en-US" sz="4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4569"/>
            <a:ext cx="2044375" cy="674645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007539" y="3436118"/>
            <a:ext cx="5279274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HK" sz="3200" b="1" cap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(Secondary Level)</a:t>
            </a:r>
            <a:endParaRPr lang="zh-HK" altLang="en-US" sz="32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10</a:t>
            </a:fld>
            <a:endParaRPr lang="zh-HK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698500"/>
            <a:ext cx="12649200" cy="615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7944" y="1316037"/>
            <a:ext cx="10001250" cy="492442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14269"/>
              </p:ext>
            </p:extLst>
          </p:nvPr>
        </p:nvGraphicFramePr>
        <p:xfrm>
          <a:off x="1380280" y="1899721"/>
          <a:ext cx="9425514" cy="39249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51543166"/>
                    </a:ext>
                  </a:extLst>
                </a:gridCol>
                <a:gridCol w="8129514">
                  <a:extLst>
                    <a:ext uri="{9D8B030D-6E8A-4147-A177-3AD203B41FA5}">
                      <a16:colId xmlns:a16="http://schemas.microsoft.com/office/drawing/2014/main" val="32851287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lang="zh-HK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Questions designed</a:t>
                      </a:r>
                      <a:r>
                        <a:rPr lang="en-US" altLang="zh-HK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stimulate thoughts without demanding an overt response</a:t>
                      </a:r>
                      <a:endParaRPr lang="zh-HK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457687"/>
                  </a:ext>
                </a:extLst>
              </a:tr>
              <a:tr h="673098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</a:t>
                      </a:r>
                      <a:endParaRPr lang="zh-HK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get the audience involved and think about the speech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May ask a single question or a series of questions, each drawing the audience deeper into the speech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686601"/>
                  </a:ext>
                </a:extLst>
              </a:tr>
              <a:tr h="1003302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Examples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you feel discouraged when failure confronts you?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1800" b="1" dirty="0" smtClean="0">
                        <a:solidFill>
                          <a:srgbClr val="CC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Have you ever felt stressed out about your school work? </a:t>
                      </a:r>
                      <a:r>
                        <a:rPr lang="en-US" altLang="zh-HK" sz="1800" b="1" baseline="30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 you feel depressed and think that you are the only one facing the problem? </a:t>
                      </a:r>
                      <a:r>
                        <a:rPr lang="en-US" altLang="zh-HK" sz="1800" b="1" baseline="30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you feel helpless and want to escape from reality?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76118"/>
                  </a:ext>
                </a:extLst>
              </a:tr>
              <a:tr h="1003302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Remarks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altLang="zh-HK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When asking a series of questions, b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sure to </a:t>
                      </a:r>
                      <a:r>
                        <a:rPr lang="en-US" altLang="zh-HK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pause (</a:t>
                      </a:r>
                      <a:r>
                        <a:rPr lang="en-US" altLang="zh-HK" sz="1800" b="1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altLang="zh-HK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a moment after each. This helps to create a dramatic impact and give the question time to sink in.</a:t>
                      </a:r>
                      <a:endParaRPr lang="zh-HK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47533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800" y="1360075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Rhetorical Questions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02031" y="185563"/>
            <a:ext cx="8587938" cy="648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1: Hooking your audience by asking (a) rhetorical question(s)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01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11</a:t>
            </a:fld>
            <a:endParaRPr lang="zh-HK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698500"/>
            <a:ext cx="12649200" cy="615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7944" y="1316037"/>
            <a:ext cx="10001250" cy="492442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55484"/>
              </p:ext>
            </p:extLst>
          </p:nvPr>
        </p:nvGraphicFramePr>
        <p:xfrm>
          <a:off x="1381724" y="1901675"/>
          <a:ext cx="9424800" cy="390025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51543166"/>
                    </a:ext>
                  </a:extLst>
                </a:gridCol>
                <a:gridCol w="8128800">
                  <a:extLst>
                    <a:ext uri="{9D8B030D-6E8A-4147-A177-3AD203B41FA5}">
                      <a16:colId xmlns:a16="http://schemas.microsoft.com/office/drawing/2014/main" val="32851287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lang="zh-HK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HK" sz="18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Numerical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457687"/>
                  </a:ext>
                </a:extLst>
              </a:tr>
              <a:tr h="941898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</a:t>
                      </a:r>
                      <a:endParaRPr lang="zh-HK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</a:t>
                      </a: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make your ideas clearer and easier to understand, increase your credibility, and prove your point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 portray the seriousness of</a:t>
                      </a:r>
                      <a:r>
                        <a:rPr lang="en-US" altLang="zh-HK" sz="18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problem</a:t>
                      </a: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686601"/>
                  </a:ext>
                </a:extLst>
              </a:tr>
              <a:tr h="753313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447675">
                        <a:spcBef>
                          <a:spcPts val="600"/>
                        </a:spcBef>
                      </a:pP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number of cyberbullying cases reported in Hong Kong’s public-sector</a:t>
                      </a:r>
                      <a:r>
                        <a:rPr lang="en-US" altLang="zh-HK" sz="1800" b="1" baseline="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and secondary schools </a:t>
                      </a:r>
                      <a:r>
                        <a:rPr lang="en-US" altLang="zh-HK" sz="1800" b="1" u="sng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 almost doubled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past four years.</a:t>
                      </a:r>
                      <a:endParaRPr lang="en-US" altLang="zh-HK" sz="1800" b="1" dirty="0">
                        <a:solidFill>
                          <a:srgbClr val="CC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376118"/>
                  </a:ext>
                </a:extLst>
              </a:tr>
              <a:tr h="1737040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Remarks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Use statistics judiciously – too many statistics will confuse your audience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Use visual aids (e.g. charts, graphs, maps) to represent statistics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Round off statistics to help your audience understand and retain key statistical information. For instance, “nearly three-fourths” is much easier to remember than “73.8%”.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475332"/>
                  </a:ext>
                </a:extLst>
              </a:tr>
            </a:tbl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5379145" y="1359749"/>
            <a:ext cx="153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Statistics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02031" y="191401"/>
            <a:ext cx="8587938" cy="6480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2: Hooking your audience by using startling </a:t>
            </a:r>
            <a:r>
              <a:rPr lang="en-US" altLang="zh-HK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09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12</a:t>
            </a:fld>
            <a:endParaRPr lang="zh-HK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707465"/>
            <a:ext cx="12649200" cy="615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7944" y="1316037"/>
            <a:ext cx="10001250" cy="492442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4649"/>
              </p:ext>
            </p:extLst>
          </p:nvPr>
        </p:nvGraphicFramePr>
        <p:xfrm>
          <a:off x="1381724" y="1903226"/>
          <a:ext cx="9424800" cy="3168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51543166"/>
                    </a:ext>
                  </a:extLst>
                </a:gridCol>
                <a:gridCol w="8128800">
                  <a:extLst>
                    <a:ext uri="{9D8B030D-6E8A-4147-A177-3AD203B41FA5}">
                      <a16:colId xmlns:a16="http://schemas.microsoft.com/office/drawing/2014/main" val="32851287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lang="zh-HK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HK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brief scene or story taken from personal experience</a:t>
                      </a:r>
                      <a:endParaRPr lang="en-US" altLang="zh-HK" sz="1800" b="1" kern="120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4576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</a:t>
                      </a:r>
                      <a:endParaRPr lang="zh-HK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help set the scene and create emotional connection with the audience</a:t>
                      </a:r>
                      <a:endParaRPr lang="en-US" altLang="zh-TW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686601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Everything went smoothly until I was promoted</a:t>
                      </a:r>
                      <a:r>
                        <a:rPr lang="en-US" altLang="zh-HK" sz="1800" b="1" kern="1200" baseline="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to</a:t>
                      </a:r>
                      <a:r>
                        <a:rPr lang="en-US" altLang="zh-HK" sz="1800" b="1" kern="120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S1. All the lessons, except Chinese Language and Chinese History, were in English. I didn’t understand a thing. What the teachers said were all Greek to me! In the first term exam, I failed in</a:t>
                      </a:r>
                      <a:r>
                        <a:rPr lang="en-US" altLang="zh-HK" sz="1800" b="1" kern="1200" baseline="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HK" sz="1800" b="1" kern="120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almost all the subjects. It was truly a great blow to me and my parents … </a:t>
                      </a:r>
                      <a:endParaRPr lang="zh-HK" altLang="en-US" sz="1800" b="1" kern="1200" dirty="0">
                        <a:solidFill>
                          <a:srgbClr val="CC00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3761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Remarks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Can</a:t>
                      </a:r>
                      <a:r>
                        <a:rPr lang="en-US" altLang="zh-HK" sz="18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draw audience into your speech with effective use of </a:t>
                      </a:r>
                      <a:r>
                        <a:rPr lang="en-US" altLang="zh-HK" sz="1800" b="1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pauses</a:t>
                      </a:r>
                      <a:r>
                        <a:rPr lang="en-US" altLang="zh-HK" sz="18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,</a:t>
                      </a:r>
                      <a:r>
                        <a:rPr lang="en-US" altLang="zh-HK" sz="1800" b="1" u="non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zh-HK" sz="1800" b="1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intonation</a:t>
                      </a:r>
                      <a:r>
                        <a:rPr lang="en-US" altLang="zh-HK" sz="18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and </a:t>
                      </a:r>
                      <a:r>
                        <a:rPr lang="en-US" altLang="zh-HK" sz="1800" b="1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eye</a:t>
                      </a:r>
                      <a:r>
                        <a:rPr lang="en-US" altLang="zh-HK" sz="18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zh-HK" sz="1800" b="1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contact</a:t>
                      </a: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.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47533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19634" y="1360644"/>
            <a:ext cx="224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An Anecdote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802031" y="191408"/>
            <a:ext cx="8587938" cy="64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3: Hooking your audience by telling an anecdote related to the theme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190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13</a:t>
            </a:fld>
            <a:endParaRPr lang="zh-HK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698500"/>
            <a:ext cx="12649200" cy="615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7944" y="1316037"/>
            <a:ext cx="10001250" cy="492442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TextBox 15"/>
          <p:cNvSpPr txBox="1"/>
          <p:nvPr/>
        </p:nvSpPr>
        <p:spPr>
          <a:xfrm>
            <a:off x="5199034" y="1354256"/>
            <a:ext cx="168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A Quote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22403"/>
              </p:ext>
            </p:extLst>
          </p:nvPr>
        </p:nvGraphicFramePr>
        <p:xfrm>
          <a:off x="1372199" y="1907398"/>
          <a:ext cx="9388800" cy="3708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51543166"/>
                    </a:ext>
                  </a:extLst>
                </a:gridCol>
                <a:gridCol w="8128800">
                  <a:extLst>
                    <a:ext uri="{9D8B030D-6E8A-4147-A177-3AD203B41FA5}">
                      <a16:colId xmlns:a16="http://schemas.microsoft.com/office/drawing/2014/main" val="32851287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  <a:endParaRPr lang="zh-HK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HK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insightful sentence said or written by someone</a:t>
                      </a:r>
                      <a:r>
                        <a:rPr lang="en-US" altLang="zh-HK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else, usually a famous person. (SOW are quotes promoting positive values and attitudes.)</a:t>
                      </a:r>
                      <a:endParaRPr lang="en-US" altLang="zh-HK" sz="1800" b="1" kern="120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45768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</a:t>
                      </a:r>
                      <a:endParaRPr lang="zh-HK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defTabSz="495300">
                        <a:buFontTx/>
                        <a:buChar char="-"/>
                      </a:pP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strengthen your idea(s)</a:t>
                      </a:r>
                      <a:r>
                        <a:rPr lang="en-US" altLang="zh-HK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 your thoughts and beliefs</a:t>
                      </a:r>
                    </a:p>
                    <a:p>
                      <a:pPr marL="285750" marR="0" lvl="0" indent="-285750" algn="l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 your credibility,</a:t>
                      </a:r>
                      <a:r>
                        <a:rPr lang="en-US" altLang="zh-HK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reassure 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audience about your ideas</a:t>
                      </a:r>
                    </a:p>
                    <a:p>
                      <a:pPr marL="285750" marR="0" lvl="0" indent="-285750" algn="l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frame your speech with a key</a:t>
                      </a:r>
                      <a:r>
                        <a:rPr lang="en-US" altLang="zh-HK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message and offer an 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</a:t>
                      </a:r>
                    </a:p>
                    <a:p>
                      <a:pPr marL="285750" marR="0" lvl="0" indent="-285750" algn="l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make your message memorable</a:t>
                      </a:r>
                      <a:r>
                        <a:rPr lang="en-US" altLang="zh-HK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 a quote is 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usually catchy and concise</a:t>
                      </a:r>
                      <a:endParaRPr lang="en-US" altLang="zh-TW" sz="18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6866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492125">
                        <a:tabLst/>
                      </a:pPr>
                      <a:r>
                        <a:rPr lang="en-US" altLang="zh-HK" sz="1800" b="1" kern="120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 you feel discouraged when one opportunity doesn’t work out? “When one door</a:t>
                      </a:r>
                      <a:r>
                        <a:rPr lang="en-US" altLang="zh-HK" sz="1800" b="1" kern="1200" baseline="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HK" sz="1800" b="1" kern="120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closes, another opens.” Don’t worry! Something better may come along shortly.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3761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Remarks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Try to use short quotes in your opening. Lengthy ones may make your speech difficult to follow.</a:t>
                      </a:r>
                      <a:endParaRPr lang="zh-HK" altLang="en-US" sz="1800" b="1" u="sng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475332"/>
                  </a:ext>
                </a:extLst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02031" y="191408"/>
            <a:ext cx="8587938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HK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4: Hooking your audience by quoting a meaningful quote 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080" y="562720"/>
            <a:ext cx="2015691" cy="13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14</a:t>
            </a:fld>
            <a:endParaRPr lang="zh-HK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698500"/>
            <a:ext cx="12649200" cy="615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9369" y="1325562"/>
            <a:ext cx="10001250" cy="492442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16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32805"/>
              </p:ext>
            </p:extLst>
          </p:nvPr>
        </p:nvGraphicFramePr>
        <p:xfrm>
          <a:off x="1314273" y="1733343"/>
          <a:ext cx="9370251" cy="3738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1451">
                  <a:extLst>
                    <a:ext uri="{9D8B030D-6E8A-4147-A177-3AD203B41FA5}">
                      <a16:colId xmlns:a16="http://schemas.microsoft.com/office/drawing/2014/main" val="51543166"/>
                    </a:ext>
                  </a:extLst>
                </a:gridCol>
                <a:gridCol w="4064400">
                  <a:extLst>
                    <a:ext uri="{9D8B030D-6E8A-4147-A177-3AD203B41FA5}">
                      <a16:colId xmlns:a16="http://schemas.microsoft.com/office/drawing/2014/main" val="328512879"/>
                    </a:ext>
                  </a:extLst>
                </a:gridCol>
                <a:gridCol w="4064400">
                  <a:extLst>
                    <a:ext uri="{9D8B030D-6E8A-4147-A177-3AD203B41FA5}">
                      <a16:colId xmlns:a16="http://schemas.microsoft.com/office/drawing/2014/main" val="1596295186"/>
                    </a:ext>
                  </a:extLst>
                </a:gridCol>
              </a:tblGrid>
              <a:tr h="498640">
                <a:tc>
                  <a:txBody>
                    <a:bodyPr/>
                    <a:lstStyle/>
                    <a:p>
                      <a:pPr algn="just"/>
                      <a:endParaRPr lang="zh-HK" alt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HK" sz="26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“Imagine …”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zh-HK" sz="26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“What if …”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45768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just"/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</a:t>
                      </a:r>
                      <a:endParaRPr lang="zh-HK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495300">
                        <a:buFontTx/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 invite </a:t>
                      </a:r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your 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audience to actively interact with your presentation by </a:t>
                      </a:r>
                      <a:r>
                        <a:rPr lang="en-US" altLang="zh-HK" sz="1800" b="1" u="non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picturing</a:t>
                      </a: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what is said</a:t>
                      </a:r>
                      <a:endParaRPr lang="en-US" altLang="zh-TW" sz="18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495300">
                        <a:buFontTx/>
                        <a:buNone/>
                      </a:pP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invite the audience to follow your thought process</a:t>
                      </a:r>
                      <a:endParaRPr lang="en-US" altLang="zh-TW" sz="18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6866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just"/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Examples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492125">
                        <a:tabLst/>
                      </a:pPr>
                      <a:r>
                        <a:rPr lang="en-US" altLang="zh-HK" sz="1800" b="1" u="sng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Imagine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going to a new environment in which you </a:t>
                      </a:r>
                      <a:r>
                        <a:rPr lang="en-US" altLang="zh-HK" sz="1800" b="1" kern="120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knew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 one and</a:t>
                      </a:r>
                      <a:r>
                        <a:rPr lang="en-US" altLang="zh-HK" sz="1800" b="1" baseline="0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needed to blend in, how’d you feel?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defTabSz="492125">
                        <a:tabLst/>
                      </a:pPr>
                      <a:r>
                        <a:rPr lang="en-US" altLang="zh-HK" sz="1800" b="1" u="sng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</a:t>
                      </a:r>
                      <a:r>
                        <a:rPr lang="en-US" altLang="zh-HK" sz="1800" b="1" u="sng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</a:t>
                      </a:r>
                      <a:r>
                        <a:rPr lang="en-US" altLang="zh-HK" sz="1800" b="1" dirty="0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you could shape your own future just as you want it to </a:t>
                      </a:r>
                      <a:r>
                        <a:rPr lang="en-US" altLang="zh-HK" sz="1800" b="1" smtClean="0">
                          <a:solidFill>
                            <a:srgbClr val="CC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be?</a:t>
                      </a:r>
                      <a:endParaRPr lang="en-US" altLang="zh-HK" sz="1800" b="1" dirty="0" smtClean="0">
                        <a:solidFill>
                          <a:srgbClr val="CC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3761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just"/>
                      <a:r>
                        <a:rPr lang="en-US" altLang="zh-HK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Remarks </a:t>
                      </a:r>
                      <a:endParaRPr lang="zh-HK" altLang="en-US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just" defTabSz="492125">
                        <a:tabLst/>
                      </a:pPr>
                      <a:r>
                        <a:rPr lang="en-US" altLang="zh-HK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be used once</a:t>
                      </a:r>
                      <a:r>
                        <a:rPr lang="en-US" altLang="zh-HK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twice or even three times to stimulate audience’s imagination and create an impact on them.</a:t>
                      </a:r>
                      <a:endParaRPr lang="en-US" altLang="zh-HK" sz="18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533400" indent="-533400" defTabSz="492125">
                        <a:tabLst/>
                      </a:pPr>
                      <a:endParaRPr lang="en-US" altLang="zh-HK" sz="1800" b="1" dirty="0" smtClean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644498"/>
                  </a:ext>
                </a:extLst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990935" y="223558"/>
            <a:ext cx="10210131" cy="648000"/>
          </a:xfrm>
          <a:prstGeom prst="rect">
            <a:avLst/>
          </a:prstGeom>
          <a:solidFill>
            <a:schemeClr val="accent6">
              <a:alpha val="61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en-US" altLang="zh-HK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5: Guiding the audience to follow your thought process by using </a:t>
            </a:r>
            <a:r>
              <a:rPr lang="en-US" altLang="zh-HK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“Imagine</a:t>
            </a:r>
            <a:r>
              <a:rPr lang="en-US" altLang="zh-HK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or ‘What if”</a:t>
            </a:r>
          </a:p>
        </p:txBody>
      </p:sp>
    </p:spTree>
    <p:extLst>
      <p:ext uri="{BB962C8B-B14F-4D97-AF65-F5344CB8AC3E}">
        <p14:creationId xmlns:p14="http://schemas.microsoft.com/office/powerpoint/2010/main" val="17588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46111" y="566057"/>
            <a:ext cx="10868556" cy="5776686"/>
          </a:xfrm>
        </p:spPr>
        <p:txBody>
          <a:bodyPr>
            <a:normAutofit/>
          </a:bodyPr>
          <a:lstStyle/>
          <a:p>
            <a:pPr algn="just"/>
            <a:r>
              <a:rPr lang="en-US" altLang="zh-HK" sz="2800" b="1" dirty="0" smtClean="0">
                <a:solidFill>
                  <a:srgbClr val="002060"/>
                </a:solidFill>
              </a:rPr>
              <a:t>The </a:t>
            </a:r>
            <a:r>
              <a:rPr lang="en-US" altLang="zh-HK" sz="2800" b="1" dirty="0">
                <a:solidFill>
                  <a:srgbClr val="002060"/>
                </a:solidFill>
              </a:rPr>
              <a:t>five strategies can be used together to engage your audience. </a:t>
            </a:r>
            <a:endParaRPr lang="en-US" altLang="zh-HK" sz="2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altLang="zh-HK" sz="2800" dirty="0" smtClean="0">
                <a:solidFill>
                  <a:srgbClr val="002060"/>
                </a:solidFill>
              </a:rPr>
              <a:t>	E.g</a:t>
            </a:r>
            <a:r>
              <a:rPr lang="en-US" altLang="zh-HK" sz="2800" dirty="0">
                <a:solidFill>
                  <a:srgbClr val="002060"/>
                </a:solidFill>
              </a:rPr>
              <a:t>.	</a:t>
            </a:r>
            <a:r>
              <a:rPr lang="en-US" altLang="zh-HK" sz="2800" i="1" dirty="0">
                <a:solidFill>
                  <a:srgbClr val="002060"/>
                </a:solidFill>
              </a:rPr>
              <a:t>An anecdote can be followed by a rhetorical 					</a:t>
            </a:r>
            <a:r>
              <a:rPr lang="en-US" altLang="zh-HK" sz="2800" i="1" dirty="0" smtClean="0">
                <a:solidFill>
                  <a:srgbClr val="002060"/>
                </a:solidFill>
              </a:rPr>
              <a:t>	question </a:t>
            </a:r>
            <a:r>
              <a:rPr lang="en-US" altLang="zh-HK" sz="2800" i="1" dirty="0">
                <a:solidFill>
                  <a:srgbClr val="002060"/>
                </a:solidFill>
              </a:rPr>
              <a:t>to stimulate thought. </a:t>
            </a:r>
            <a:endParaRPr lang="zh-HK" altLang="en-US" sz="2800" i="1" dirty="0">
              <a:solidFill>
                <a:srgbClr val="002060"/>
              </a:solidFill>
            </a:endParaRPr>
          </a:p>
          <a:p>
            <a:endParaRPr lang="en-US" altLang="zh-HK" sz="2800" b="1" dirty="0" smtClean="0">
              <a:solidFill>
                <a:srgbClr val="005C2A"/>
              </a:solidFill>
            </a:endParaRPr>
          </a:p>
          <a:p>
            <a:pPr marL="0" indent="0" algn="ctr">
              <a:buNone/>
            </a:pPr>
            <a:r>
              <a:rPr lang="en-US" altLang="zh-HK" sz="4200" b="1" dirty="0" smtClean="0">
                <a:solidFill>
                  <a:srgbClr val="005C2A"/>
                </a:solidFill>
              </a:rPr>
              <a:t>Your </a:t>
            </a:r>
            <a:r>
              <a:rPr lang="en-US" altLang="zh-HK" sz="4200" b="1" dirty="0">
                <a:solidFill>
                  <a:srgbClr val="005C2A"/>
                </a:solidFill>
              </a:rPr>
              <a:t>T</a:t>
            </a:r>
            <a:r>
              <a:rPr lang="en-US" altLang="zh-HK" sz="4200" b="1" dirty="0" smtClean="0">
                <a:solidFill>
                  <a:srgbClr val="005C2A"/>
                </a:solidFill>
              </a:rPr>
              <a:t>urn</a:t>
            </a:r>
            <a:r>
              <a:rPr lang="en-US" altLang="zh-HK" sz="4200" b="1" dirty="0">
                <a:solidFill>
                  <a:srgbClr val="005C2A"/>
                </a:solidFill>
              </a:rPr>
              <a:t>!</a:t>
            </a:r>
            <a:endParaRPr lang="en-US" altLang="zh-HK" sz="42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HK" sz="2800" b="1" dirty="0" smtClean="0">
                <a:solidFill>
                  <a:srgbClr val="002060"/>
                </a:solidFill>
              </a:rPr>
              <a:t>It </a:t>
            </a:r>
            <a:r>
              <a:rPr lang="en-US" altLang="zh-HK" sz="2800" b="1" dirty="0">
                <a:solidFill>
                  <a:srgbClr val="002060"/>
                </a:solidFill>
              </a:rPr>
              <a:t>is now your turn to write your own </a:t>
            </a:r>
            <a:r>
              <a:rPr lang="en-US" altLang="zh-HK" sz="2800" b="1" dirty="0">
                <a:solidFill>
                  <a:srgbClr val="C00000"/>
                </a:solidFill>
              </a:rPr>
              <a:t>opening</a:t>
            </a:r>
            <a:r>
              <a:rPr lang="en-US" altLang="zh-HK" sz="2800" b="1" dirty="0">
                <a:solidFill>
                  <a:srgbClr val="002060"/>
                </a:solidFill>
              </a:rPr>
              <a:t>. Read the 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samples </a:t>
            </a:r>
            <a:r>
              <a:rPr lang="en-US" altLang="zh-HK" sz="2800" b="1" dirty="0">
                <a:solidFill>
                  <a:srgbClr val="002060"/>
                </a:solidFill>
              </a:rPr>
              <a:t>in the worksheet to look closer how to begin a 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speech</a:t>
            </a:r>
            <a:r>
              <a:rPr lang="en-US" altLang="zh-HK" sz="2800" b="1" dirty="0">
                <a:solidFill>
                  <a:srgbClr val="002060"/>
                </a:solidFill>
              </a:rPr>
              <a:t>. Write your ideas on P.3 of the worksheet.</a:t>
            </a:r>
            <a:endParaRPr lang="en-US" altLang="zh-HK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66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16</a:t>
            </a:fld>
            <a:endParaRPr lang="zh-HK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3324" y="995154"/>
            <a:ext cx="10831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HK" sz="2000" b="1" dirty="0" smtClean="0">
                <a:solidFill>
                  <a:srgbClr val="002060"/>
                </a:solidFill>
              </a:rPr>
              <a:t>The body of your motivational speech is where you elaborate on your key message(s). </a:t>
            </a:r>
          </a:p>
          <a:p>
            <a:pPr algn="just"/>
            <a:endParaRPr lang="en-US" altLang="zh-HK" sz="2000" b="1" dirty="0">
              <a:solidFill>
                <a:srgbClr val="002060"/>
              </a:solidFill>
            </a:endParaRPr>
          </a:p>
          <a:p>
            <a:pPr algn="just"/>
            <a:r>
              <a:rPr lang="en-US" altLang="zh-HK" sz="2000" b="1" dirty="0" smtClean="0">
                <a:solidFill>
                  <a:srgbClr val="002060"/>
                </a:solidFill>
              </a:rPr>
              <a:t>In the body paragraph(s), you should:</a:t>
            </a:r>
          </a:p>
          <a:p>
            <a:pPr marL="342900" indent="-342900">
              <a:buFontTx/>
              <a:buChar char="-"/>
            </a:pPr>
            <a:r>
              <a:rPr lang="en-US" altLang="zh-HK" sz="2000" b="1" dirty="0">
                <a:solidFill>
                  <a:srgbClr val="002060"/>
                </a:solidFill>
              </a:rPr>
              <a:t>i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ntroduce the </a:t>
            </a:r>
            <a:r>
              <a:rPr lang="en-US" altLang="zh-HK" sz="2000" b="1" dirty="0" smtClean="0">
                <a:solidFill>
                  <a:schemeClr val="accent4">
                    <a:lumMod val="50000"/>
                  </a:schemeClr>
                </a:solidFill>
              </a:rPr>
              <a:t>main plot/message(s) of the text</a:t>
            </a:r>
          </a:p>
          <a:p>
            <a:pPr marL="342900" indent="-342900" algn="just">
              <a:buFontTx/>
              <a:buChar char="-"/>
            </a:pPr>
            <a:r>
              <a:rPr lang="en-US" altLang="zh-HK" sz="2000" b="1" dirty="0">
                <a:solidFill>
                  <a:srgbClr val="002060"/>
                </a:solidFill>
              </a:rPr>
              <a:t>r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elate the </a:t>
            </a:r>
            <a:r>
              <a:rPr lang="en-US" altLang="zh-HK" sz="2000" b="1" dirty="0" smtClean="0">
                <a:solidFill>
                  <a:srgbClr val="C00000"/>
                </a:solidFill>
              </a:rPr>
              <a:t>text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 and the </a:t>
            </a:r>
            <a:r>
              <a:rPr lang="en-US" altLang="zh-HK" sz="2000" b="1" dirty="0">
                <a:solidFill>
                  <a:srgbClr val="C00000"/>
                </a:solidFill>
              </a:rPr>
              <a:t>SOW</a:t>
            </a:r>
            <a:r>
              <a:rPr lang="en-US" altLang="zh-HK" sz="2000" b="1" dirty="0">
                <a:solidFill>
                  <a:srgbClr val="002060"/>
                </a:solidFill>
              </a:rPr>
              <a:t> (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positive messages) to your </a:t>
            </a:r>
            <a:r>
              <a:rPr lang="en-US" altLang="zh-HK" sz="2000" b="1" dirty="0" smtClean="0">
                <a:solidFill>
                  <a:srgbClr val="C00000"/>
                </a:solidFill>
              </a:rPr>
              <a:t>personal</a:t>
            </a:r>
            <a:r>
              <a:rPr lang="en-US" altLang="zh-HK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HK" sz="2000" b="1" dirty="0">
                <a:solidFill>
                  <a:srgbClr val="C00000"/>
                </a:solidFill>
              </a:rPr>
              <a:t>experience</a:t>
            </a:r>
            <a:r>
              <a:rPr lang="en-US" altLang="zh-HK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HK" sz="2000" b="1" dirty="0" smtClean="0">
                <a:solidFill>
                  <a:srgbClr val="C00000"/>
                </a:solidFill>
              </a:rPr>
              <a:t>and</a:t>
            </a:r>
            <a:r>
              <a:rPr lang="en-US" altLang="zh-HK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HK" sz="2000" b="1" dirty="0">
                <a:solidFill>
                  <a:srgbClr val="C00000"/>
                </a:solidFill>
              </a:rPr>
              <a:t>reflection</a:t>
            </a:r>
          </a:p>
          <a:p>
            <a:endParaRPr lang="en-US" altLang="zh-HK" sz="20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3324" y="164428"/>
            <a:ext cx="109286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b="1" dirty="0">
                <a:solidFill>
                  <a:srgbClr val="003366"/>
                </a:solidFill>
              </a:rPr>
              <a:t>4</a:t>
            </a:r>
            <a:r>
              <a:rPr lang="en-US" altLang="zh-HK" b="1" dirty="0" smtClean="0">
                <a:solidFill>
                  <a:srgbClr val="003366"/>
                </a:solidFill>
              </a:rPr>
              <a:t>. Body</a:t>
            </a:r>
            <a:r>
              <a:rPr lang="en-US" altLang="zh-HK" b="1" dirty="0">
                <a:solidFill>
                  <a:srgbClr val="005C2A"/>
                </a:solidFill>
              </a:rPr>
              <a:t> </a:t>
            </a:r>
            <a:r>
              <a:rPr lang="en-US" altLang="zh-HK" b="1" dirty="0">
                <a:solidFill>
                  <a:srgbClr val="003366"/>
                </a:solidFill>
              </a:rPr>
              <a:t>– </a:t>
            </a:r>
            <a:r>
              <a:rPr lang="en-US" altLang="zh-HK" b="1" dirty="0" err="1" smtClean="0">
                <a:solidFill>
                  <a:srgbClr val="003366"/>
                </a:solidFill>
              </a:rPr>
              <a:t>Organising</a:t>
            </a:r>
            <a:r>
              <a:rPr lang="en-US" altLang="zh-HK" b="1" dirty="0" smtClean="0">
                <a:solidFill>
                  <a:srgbClr val="003366"/>
                </a:solidFill>
              </a:rPr>
              <a:t> the Key Idea(s)</a:t>
            </a:r>
            <a:endParaRPr lang="zh-HK" altLang="en-US" b="1" dirty="0">
              <a:solidFill>
                <a:srgbClr val="0033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83787" y="4659706"/>
            <a:ext cx="1676409" cy="1684767"/>
            <a:chOff x="7118092" y="3828752"/>
            <a:chExt cx="1411796" cy="1387554"/>
          </a:xfrm>
        </p:grpSpPr>
        <p:sp>
          <p:nvSpPr>
            <p:cNvPr id="11" name="Oval 10"/>
            <p:cNvSpPr/>
            <p:nvPr/>
          </p:nvSpPr>
          <p:spPr>
            <a:xfrm>
              <a:off x="7118092" y="3828752"/>
              <a:ext cx="1411796" cy="1387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91116" y="3955862"/>
              <a:ext cx="978897" cy="110185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289743" y="3468135"/>
            <a:ext cx="2747151" cy="2542109"/>
            <a:chOff x="4786885" y="4734430"/>
            <a:chExt cx="2313527" cy="2093651"/>
          </a:xfrm>
        </p:grpSpPr>
        <p:sp>
          <p:nvSpPr>
            <p:cNvPr id="21" name="Oval 20"/>
            <p:cNvSpPr/>
            <p:nvPr/>
          </p:nvSpPr>
          <p:spPr>
            <a:xfrm>
              <a:off x="4821988" y="4734430"/>
              <a:ext cx="2251807" cy="20936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l="37957" t="22975" r="38656" b="55520"/>
            <a:stretch/>
          </p:blipFill>
          <p:spPr>
            <a:xfrm>
              <a:off x="4786885" y="5212919"/>
              <a:ext cx="2313527" cy="11966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834289" y="2615743"/>
            <a:ext cx="1942506" cy="1915999"/>
            <a:chOff x="765546" y="2632798"/>
            <a:chExt cx="3314700" cy="3067050"/>
          </a:xfrm>
        </p:grpSpPr>
        <p:sp>
          <p:nvSpPr>
            <p:cNvPr id="2" name="Oval 1"/>
            <p:cNvSpPr/>
            <p:nvPr/>
          </p:nvSpPr>
          <p:spPr>
            <a:xfrm>
              <a:off x="765546" y="2632798"/>
              <a:ext cx="3314700" cy="306705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71637">
              <a:off x="1106273" y="3138766"/>
              <a:ext cx="1115225" cy="8950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76225">
              <a:off x="2498499" y="2881101"/>
              <a:ext cx="1108326" cy="15167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9111" y="4383232"/>
              <a:ext cx="1226110" cy="9948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050592">
              <a:off x="1004920" y="4058692"/>
              <a:ext cx="1284945" cy="1221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3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17</a:t>
            </a:fld>
            <a:endParaRPr lang="zh-HK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5502" y="201351"/>
            <a:ext cx="4314825" cy="625032"/>
          </a:xfrm>
          <a:prstGeom prst="rect">
            <a:avLst/>
          </a:prstGeom>
          <a:solidFill>
            <a:srgbClr val="D5813B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6119" tIns="45720" rIns="45720" bIns="45720" numCol="1" spcCol="1270" anchor="ctr" anchorCtr="0">
            <a:noAutofit/>
          </a:bodyPr>
          <a:lstStyle/>
          <a:p>
            <a:r>
              <a:rPr lang="en-US" altLang="zh-HK" sz="2000" b="1" dirty="0" err="1" smtClean="0">
                <a:solidFill>
                  <a:srgbClr val="002060"/>
                </a:solidFill>
              </a:rPr>
              <a:t>Organising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 the key idea(s)</a:t>
            </a:r>
            <a:endParaRPr lang="en-US" altLang="zh-HK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698500"/>
            <a:ext cx="12649200" cy="615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2292" y="1342139"/>
            <a:ext cx="10001250" cy="492442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98303" y="1362545"/>
            <a:ext cx="97892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2060"/>
                </a:solidFill>
              </a:rPr>
              <a:t>Before you start developing the key ideas, think about the following questions: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HK" sz="2000" b="1" dirty="0" smtClean="0">
                <a:solidFill>
                  <a:srgbClr val="002060"/>
                </a:solidFill>
              </a:rPr>
              <a:t>How many key ideas should be included?</a:t>
            </a:r>
          </a:p>
          <a:p>
            <a:pPr marL="357188" algn="just" defTabSz="357188"/>
            <a:r>
              <a:rPr lang="en-US" altLang="zh-HK" sz="2000" b="1" dirty="0" smtClean="0">
                <a:solidFill>
                  <a:srgbClr val="002060"/>
                </a:solidFill>
              </a:rPr>
              <a:t>The number of major points you can develop in a speech depends on the </a:t>
            </a:r>
            <a:r>
              <a:rPr lang="en-US" altLang="zh-HK" sz="2000" b="1" dirty="0" smtClean="0">
                <a:solidFill>
                  <a:srgbClr val="C00000"/>
                </a:solidFill>
              </a:rPr>
              <a:t>time limit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, the </a:t>
            </a:r>
            <a:r>
              <a:rPr lang="en-US" altLang="zh-HK" sz="2000" b="1" dirty="0">
                <a:solidFill>
                  <a:srgbClr val="C00000"/>
                </a:solidFill>
              </a:rPr>
              <a:t>complexity of the topic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, and </a:t>
            </a:r>
            <a:r>
              <a:rPr lang="en-US" altLang="zh-HK" sz="2000" b="1" dirty="0" smtClean="0">
                <a:solidFill>
                  <a:srgbClr val="C00000"/>
                </a:solidFill>
              </a:rPr>
              <a:t>the target audience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. In this contest, you will have </a:t>
            </a:r>
            <a:r>
              <a:rPr lang="en-US" altLang="zh-HK" sz="2000" b="1" dirty="0">
                <a:solidFill>
                  <a:srgbClr val="C00000"/>
                </a:solidFill>
              </a:rPr>
              <a:t>three minutes 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for your speech, so </a:t>
            </a:r>
            <a:r>
              <a:rPr lang="en-US" altLang="zh-HK" sz="2000" b="1" dirty="0">
                <a:solidFill>
                  <a:srgbClr val="C00000"/>
                </a:solidFill>
              </a:rPr>
              <a:t>one to two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 main points is good enough to make your speech more focused.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zh-HK" sz="2000" b="1" dirty="0" smtClean="0">
                <a:solidFill>
                  <a:srgbClr val="002060"/>
                </a:solidFill>
              </a:rPr>
              <a:t>How should I </a:t>
            </a:r>
            <a:r>
              <a:rPr lang="en-US" altLang="zh-HK" sz="2000" b="1" dirty="0" err="1" smtClean="0">
                <a:solidFill>
                  <a:srgbClr val="002060"/>
                </a:solidFill>
              </a:rPr>
              <a:t>organise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 the ideas?</a:t>
            </a:r>
          </a:p>
          <a:p>
            <a:pPr>
              <a:tabLst>
                <a:tab pos="357188" algn="l"/>
              </a:tabLst>
            </a:pPr>
            <a:r>
              <a:rPr lang="en-US" altLang="zh-HK" sz="2000" b="1" dirty="0" smtClean="0">
                <a:solidFill>
                  <a:srgbClr val="002060"/>
                </a:solidFill>
              </a:rPr>
              <a:t>	Each of the key ideas can be developed using the </a:t>
            </a:r>
            <a:r>
              <a:rPr lang="en-US" altLang="zh-HK" sz="2000" b="1" dirty="0" smtClean="0">
                <a:solidFill>
                  <a:srgbClr val="C00000"/>
                </a:solidFill>
              </a:rPr>
              <a:t>“3S” strategy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.          </a:t>
            </a:r>
            <a:r>
              <a:rPr lang="en-US" altLang="zh-HK" sz="2000" b="1" dirty="0" smtClean="0">
                <a:solidFill>
                  <a:srgbClr val="00B050"/>
                </a:solidFill>
              </a:rPr>
              <a:t>	</a:t>
            </a:r>
          </a:p>
          <a:p>
            <a:endParaRPr lang="en-US" altLang="zh-HK" sz="2000" b="1" dirty="0" smtClean="0">
              <a:solidFill>
                <a:srgbClr val="002060"/>
              </a:solidFill>
            </a:endParaRPr>
          </a:p>
          <a:p>
            <a:pPr marL="806450" indent="-806450"/>
            <a:endParaRPr lang="en-US" altLang="zh-HK" sz="2000" b="1" dirty="0">
              <a:solidFill>
                <a:srgbClr val="CC00CC"/>
              </a:solidFill>
            </a:endParaRPr>
          </a:p>
          <a:p>
            <a:pPr marL="806450" indent="-806450">
              <a:buFont typeface="Wingdings" panose="05000000000000000000" pitchFamily="2" charset="2"/>
              <a:buChar char="l"/>
            </a:pPr>
            <a:endParaRPr lang="en-US" altLang="zh-HK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HK" sz="2000" b="1" dirty="0" smtClean="0">
              <a:solidFill>
                <a:srgbClr val="CC00CC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7961562"/>
              </p:ext>
            </p:extLst>
          </p:nvPr>
        </p:nvGraphicFramePr>
        <p:xfrm>
          <a:off x="2028914" y="3589543"/>
          <a:ext cx="8128000" cy="2600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41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18</a:t>
            </a:fld>
            <a:endParaRPr lang="zh-HK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698500"/>
            <a:ext cx="12649200" cy="615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0574" y="1332676"/>
            <a:ext cx="10001250" cy="492442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5510892"/>
              </p:ext>
            </p:extLst>
          </p:nvPr>
        </p:nvGraphicFramePr>
        <p:xfrm>
          <a:off x="2239228" y="750703"/>
          <a:ext cx="8128000" cy="2600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804054" y="2816352"/>
            <a:ext cx="2103120" cy="327396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Rounded Rectangle 2"/>
          <p:cNvSpPr/>
          <p:nvPr/>
        </p:nvSpPr>
        <p:spPr>
          <a:xfrm>
            <a:off x="8064313" y="2962944"/>
            <a:ext cx="2103120" cy="32739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Rounded Rectangle 13"/>
          <p:cNvSpPr/>
          <p:nvPr/>
        </p:nvSpPr>
        <p:spPr>
          <a:xfrm>
            <a:off x="5076570" y="2822709"/>
            <a:ext cx="2103120" cy="327396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5306597" y="2962944"/>
            <a:ext cx="2103120" cy="3273961"/>
          </a:xfrm>
          <a:prstGeom prst="roundRect">
            <a:avLst/>
          </a:prstGeom>
          <a:solidFill>
            <a:srgbClr val="BBB3DF"/>
          </a:solidFill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Rounded Rectangle 16"/>
          <p:cNvSpPr/>
          <p:nvPr/>
        </p:nvSpPr>
        <p:spPr>
          <a:xfrm>
            <a:off x="2279274" y="2816352"/>
            <a:ext cx="2103120" cy="327396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Rounded Rectangle 17"/>
          <p:cNvSpPr/>
          <p:nvPr/>
        </p:nvSpPr>
        <p:spPr>
          <a:xfrm>
            <a:off x="2509301" y="2956587"/>
            <a:ext cx="2103120" cy="3273961"/>
          </a:xfrm>
          <a:prstGeom prst="roundRect">
            <a:avLst/>
          </a:prstGeom>
          <a:solidFill>
            <a:srgbClr val="88ADBE"/>
          </a:solidFill>
          <a:ln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10419" y="2998287"/>
            <a:ext cx="19855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b="1" dirty="0" smtClean="0">
                <a:solidFill>
                  <a:srgbClr val="002060"/>
                </a:solidFill>
              </a:rPr>
              <a:t>Support your idea(s) with:</a:t>
            </a:r>
          </a:p>
          <a:p>
            <a:pPr marL="180975" indent="-180975">
              <a:buFontTx/>
              <a:buChar char="-"/>
            </a:pPr>
            <a:r>
              <a:rPr lang="en-US" altLang="zh-HK" sz="1600" b="1" dirty="0">
                <a:solidFill>
                  <a:srgbClr val="002060"/>
                </a:solidFill>
              </a:rPr>
              <a:t>definition(s)</a:t>
            </a:r>
          </a:p>
          <a:p>
            <a:pPr marL="180975" indent="-180975">
              <a:buFontTx/>
              <a:buChar char="-"/>
            </a:pPr>
            <a:r>
              <a:rPr lang="en-US" altLang="zh-HK" sz="1600" b="1" dirty="0" smtClean="0">
                <a:solidFill>
                  <a:srgbClr val="002060"/>
                </a:solidFill>
              </a:rPr>
              <a:t>example(s)</a:t>
            </a:r>
          </a:p>
          <a:p>
            <a:pPr marL="180975" indent="-180975">
              <a:buFontTx/>
              <a:buChar char="-"/>
            </a:pPr>
            <a:r>
              <a:rPr lang="en-US" altLang="zh-HK" sz="1600" b="1" dirty="0" smtClean="0">
                <a:solidFill>
                  <a:srgbClr val="002060"/>
                </a:solidFill>
              </a:rPr>
              <a:t>comparison(s)</a:t>
            </a:r>
          </a:p>
          <a:p>
            <a:pPr marL="180975" indent="-180975">
              <a:buFontTx/>
              <a:buChar char="-"/>
            </a:pPr>
            <a:r>
              <a:rPr lang="en-US" altLang="zh-HK" sz="1600" b="1" dirty="0" smtClean="0">
                <a:solidFill>
                  <a:srgbClr val="002060"/>
                </a:solidFill>
              </a:rPr>
              <a:t>statistics</a:t>
            </a:r>
          </a:p>
          <a:p>
            <a:pPr marL="285750" indent="-285750">
              <a:buFontTx/>
              <a:buChar char="-"/>
            </a:pP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8847" y="2998287"/>
            <a:ext cx="21697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Tx/>
              <a:buChar char="-"/>
            </a:pPr>
            <a:r>
              <a:rPr lang="en-US" altLang="zh-HK" sz="1600" b="1" dirty="0" smtClean="0">
                <a:solidFill>
                  <a:srgbClr val="002060"/>
                </a:solidFill>
              </a:rPr>
              <a:t>Make </a:t>
            </a:r>
            <a:r>
              <a:rPr lang="en-US" altLang="zh-HK" sz="1600" b="1" dirty="0">
                <a:solidFill>
                  <a:srgbClr val="002060"/>
                </a:solidFill>
              </a:rPr>
              <a:t>your </a:t>
            </a:r>
            <a:r>
              <a:rPr lang="en-US" altLang="zh-HK" sz="1600" b="1" dirty="0" smtClean="0">
                <a:solidFill>
                  <a:srgbClr val="002060"/>
                </a:solidFill>
              </a:rPr>
              <a:t>idea  clear </a:t>
            </a:r>
            <a:r>
              <a:rPr lang="en-US" altLang="zh-HK" sz="1600" b="1" dirty="0">
                <a:solidFill>
                  <a:srgbClr val="002060"/>
                </a:solidFill>
              </a:rPr>
              <a:t>and </a:t>
            </a:r>
            <a:r>
              <a:rPr lang="en-US" altLang="zh-HK" sz="1600" b="1" dirty="0" smtClean="0">
                <a:solidFill>
                  <a:srgbClr val="002060"/>
                </a:solidFill>
              </a:rPr>
              <a:t>concise by using a </a:t>
            </a:r>
            <a:r>
              <a:rPr lang="en-US" altLang="zh-HK" sz="1600" b="1" dirty="0">
                <a:solidFill>
                  <a:srgbClr val="C00000"/>
                </a:solidFill>
              </a:rPr>
              <a:t>topic </a:t>
            </a:r>
            <a:r>
              <a:rPr lang="en-US" altLang="zh-HK" sz="1600" b="1" dirty="0" smtClean="0">
                <a:solidFill>
                  <a:srgbClr val="C00000"/>
                </a:solidFill>
              </a:rPr>
              <a:t>sentence</a:t>
            </a:r>
            <a:r>
              <a:rPr lang="en-US" altLang="zh-HK" sz="16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altLang="zh-HK" sz="1600" b="1" dirty="0" smtClean="0">
                <a:solidFill>
                  <a:srgbClr val="002060"/>
                </a:solidFill>
              </a:rPr>
              <a:t>OR</a:t>
            </a:r>
            <a:endParaRPr lang="en-US" altLang="zh-HK" sz="1600" b="1" dirty="0">
              <a:solidFill>
                <a:srgbClr val="C00000"/>
              </a:solidFill>
            </a:endParaRPr>
          </a:p>
          <a:p>
            <a:pPr marL="85725" indent="-85725">
              <a:buFontTx/>
              <a:buChar char="-"/>
            </a:pPr>
            <a:r>
              <a:rPr lang="en-US" altLang="zh-HK" sz="1600" b="1" dirty="0" smtClean="0">
                <a:solidFill>
                  <a:srgbClr val="002060"/>
                </a:solidFill>
              </a:rPr>
              <a:t>Turn it into a </a:t>
            </a:r>
            <a:r>
              <a:rPr lang="en-US" altLang="zh-HK" sz="1600" b="1" dirty="0">
                <a:solidFill>
                  <a:srgbClr val="C00000"/>
                </a:solidFill>
              </a:rPr>
              <a:t>question</a:t>
            </a:r>
            <a:r>
              <a:rPr lang="en-US" altLang="zh-HK" sz="1600" b="1" dirty="0" smtClean="0">
                <a:solidFill>
                  <a:srgbClr val="002060"/>
                </a:solidFill>
              </a:rPr>
              <a:t>, which you are ready to answer using different types of supporting ideas.</a:t>
            </a:r>
          </a:p>
          <a:p>
            <a:pPr marL="285750" indent="-285750">
              <a:buFontTx/>
              <a:buChar char="-"/>
            </a:pPr>
            <a:endParaRPr lang="zh-HK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03893" y="3029356"/>
            <a:ext cx="19855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altLang="zh-HK" sz="1600" b="1" dirty="0" smtClean="0">
                <a:solidFill>
                  <a:srgbClr val="002060"/>
                </a:solidFill>
              </a:rPr>
              <a:t>-	To wrap up your idea, make your summary </a:t>
            </a:r>
            <a:r>
              <a:rPr lang="en-US" altLang="zh-HK" sz="1600" b="1" dirty="0" smtClean="0">
                <a:solidFill>
                  <a:srgbClr val="C00000"/>
                </a:solidFill>
              </a:rPr>
              <a:t>brief</a:t>
            </a:r>
            <a:r>
              <a:rPr lang="en-US" altLang="zh-HK" sz="1600" b="1" dirty="0" smtClean="0">
                <a:solidFill>
                  <a:srgbClr val="002060"/>
                </a:solidFill>
              </a:rPr>
              <a:t> and </a:t>
            </a:r>
            <a:r>
              <a:rPr lang="en-US" altLang="zh-HK" sz="1600" b="1" dirty="0" smtClean="0">
                <a:solidFill>
                  <a:srgbClr val="C00000"/>
                </a:solidFill>
              </a:rPr>
              <a:t>memorable</a:t>
            </a:r>
            <a:r>
              <a:rPr lang="en-US" altLang="zh-HK" sz="1600" b="1" dirty="0" smtClean="0">
                <a:solidFill>
                  <a:srgbClr val="002060"/>
                </a:solidFill>
              </a:rPr>
              <a:t>.</a:t>
            </a:r>
          </a:p>
          <a:p>
            <a:pPr marL="180975" indent="-180975"/>
            <a:r>
              <a:rPr lang="en-US" altLang="zh-HK" sz="1600" b="1" dirty="0" smtClean="0">
                <a:solidFill>
                  <a:srgbClr val="002060"/>
                </a:solidFill>
              </a:rPr>
              <a:t>- If you introduce your idea as a question, your summary should provide an </a:t>
            </a:r>
            <a:r>
              <a:rPr lang="en-US" altLang="zh-HK" sz="1600" b="1" dirty="0">
                <a:solidFill>
                  <a:srgbClr val="C00000"/>
                </a:solidFill>
              </a:rPr>
              <a:t>answer</a:t>
            </a:r>
            <a:r>
              <a:rPr lang="en-US" altLang="zh-HK" sz="16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3935502" y="201351"/>
            <a:ext cx="4314825" cy="625032"/>
          </a:xfrm>
          <a:prstGeom prst="rect">
            <a:avLst/>
          </a:prstGeom>
          <a:solidFill>
            <a:srgbClr val="D5813B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6119" tIns="45720" rIns="45720" bIns="45720" numCol="1" spcCol="1270" anchor="ctr" anchorCtr="0">
            <a:noAutofit/>
          </a:bodyPr>
          <a:lstStyle/>
          <a:p>
            <a:r>
              <a:rPr lang="en-US" altLang="zh-HK" sz="2000" b="1" dirty="0" err="1" smtClean="0">
                <a:solidFill>
                  <a:srgbClr val="002060"/>
                </a:solidFill>
              </a:rPr>
              <a:t>Organising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 the key idea(s)</a:t>
            </a:r>
            <a:endParaRPr lang="en-US" altLang="zh-HK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68556" cy="800349"/>
          </a:xfrm>
        </p:spPr>
        <p:txBody>
          <a:bodyPr/>
          <a:lstStyle/>
          <a:p>
            <a:pPr algn="ctr"/>
            <a:r>
              <a:rPr lang="en-US" altLang="zh-HK" b="1" dirty="0">
                <a:solidFill>
                  <a:srgbClr val="005C2A"/>
                </a:solidFill>
              </a:rPr>
              <a:t>Your </a:t>
            </a:r>
            <a:r>
              <a:rPr lang="en-US" altLang="zh-HK" b="1" dirty="0" smtClean="0">
                <a:solidFill>
                  <a:srgbClr val="005C2A"/>
                </a:solidFill>
              </a:rPr>
              <a:t>Turn</a:t>
            </a:r>
            <a:r>
              <a:rPr lang="en-US" altLang="zh-HK" b="1" dirty="0">
                <a:solidFill>
                  <a:srgbClr val="005C2A"/>
                </a:solidFill>
              </a:rPr>
              <a:t>!</a:t>
            </a:r>
            <a:endParaRPr lang="zh-HK" altLang="en-US" b="1" dirty="0">
              <a:solidFill>
                <a:srgbClr val="005C2A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46111" y="1331259"/>
            <a:ext cx="10250489" cy="4195481"/>
          </a:xfrm>
        </p:spPr>
        <p:txBody>
          <a:bodyPr>
            <a:normAutofit/>
          </a:bodyPr>
          <a:lstStyle/>
          <a:p>
            <a:pPr algn="just"/>
            <a:r>
              <a:rPr lang="en-US" altLang="zh-HK" sz="2800" b="1" dirty="0" smtClean="0">
                <a:solidFill>
                  <a:srgbClr val="002060"/>
                </a:solidFill>
              </a:rPr>
              <a:t>Now, try to present your message(s) by relating the text </a:t>
            </a:r>
            <a:r>
              <a:rPr lang="en-US" altLang="zh-HK" sz="2800" b="1" dirty="0">
                <a:solidFill>
                  <a:srgbClr val="002060"/>
                </a:solidFill>
              </a:rPr>
              <a:t>and the positive values (</a:t>
            </a:r>
            <a:r>
              <a:rPr lang="en-US" altLang="zh-HK" sz="2800" b="1" dirty="0">
                <a:solidFill>
                  <a:srgbClr val="C00000"/>
                </a:solidFill>
              </a:rPr>
              <a:t>SOW</a:t>
            </a:r>
            <a:r>
              <a:rPr lang="en-US" altLang="zh-HK" sz="2800" b="1" dirty="0">
                <a:solidFill>
                  <a:srgbClr val="002060"/>
                </a:solidFill>
              </a:rPr>
              <a:t>) to your </a:t>
            </a:r>
            <a:r>
              <a:rPr lang="en-US" altLang="zh-HK" sz="2800" b="1" dirty="0" smtClean="0">
                <a:solidFill>
                  <a:srgbClr val="C00000"/>
                </a:solidFill>
              </a:rPr>
              <a:t>personal</a:t>
            </a:r>
            <a:r>
              <a:rPr lang="en-US" altLang="zh-HK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HK" sz="2800" b="1" dirty="0">
                <a:solidFill>
                  <a:srgbClr val="C00000"/>
                </a:solidFill>
              </a:rPr>
              <a:t>experience</a:t>
            </a:r>
            <a:r>
              <a:rPr lang="en-US" altLang="zh-HK" sz="2800" b="1" dirty="0">
                <a:solidFill>
                  <a:srgbClr val="FF0000"/>
                </a:solidFill>
              </a:rPr>
              <a:t> </a:t>
            </a:r>
            <a:r>
              <a:rPr lang="en-US" altLang="zh-HK" sz="2800" b="1" dirty="0" smtClean="0">
                <a:solidFill>
                  <a:srgbClr val="C00000"/>
                </a:solidFill>
              </a:rPr>
              <a:t>and</a:t>
            </a:r>
            <a:r>
              <a:rPr lang="en-US" altLang="zh-HK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HK" sz="2800" b="1" dirty="0" smtClean="0">
                <a:solidFill>
                  <a:srgbClr val="C00000"/>
                </a:solidFill>
              </a:rPr>
              <a:t>reflection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. Write your ideas on P.3 of the worksheet.</a:t>
            </a:r>
            <a:endParaRPr lang="en-US" altLang="zh-HK" sz="2800" b="1" dirty="0">
              <a:solidFill>
                <a:srgbClr val="002060"/>
              </a:solidFill>
            </a:endParaRPr>
          </a:p>
          <a:p>
            <a:pPr algn="just"/>
            <a:endParaRPr lang="en-US" altLang="zh-HK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19</a:t>
            </a:fld>
            <a:endParaRPr lang="zh-HK" altLang="en-US" dirty="0"/>
          </a:p>
        </p:txBody>
      </p:sp>
      <p:pic>
        <p:nvPicPr>
          <p:cNvPr id="6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690" y="5396144"/>
            <a:ext cx="682313" cy="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b="1" dirty="0" smtClean="0">
                <a:solidFill>
                  <a:srgbClr val="002060"/>
                </a:solidFill>
              </a:rPr>
              <a:t>Contents</a:t>
            </a:r>
            <a:endParaRPr lang="zh-HK" alt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8512185"/>
              </p:ext>
            </p:extLst>
          </p:nvPr>
        </p:nvGraphicFramePr>
        <p:xfrm>
          <a:off x="646111" y="1371600"/>
          <a:ext cx="10987089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19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20</a:t>
            </a:fld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1" y="202969"/>
            <a:ext cx="114300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>
                <a:solidFill>
                  <a:srgbClr val="002060"/>
                </a:solidFill>
              </a:rPr>
              <a:t>5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. Ending – Including a Take-home Message</a:t>
            </a:r>
            <a:endParaRPr lang="zh-HK" alt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20" y="923007"/>
            <a:ext cx="108581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HK" sz="2000" b="1" dirty="0" smtClean="0">
                <a:solidFill>
                  <a:srgbClr val="002060"/>
                </a:solidFill>
              </a:rPr>
              <a:t>An effective speech ending helps to reinforce your key message and give your speech unity. In the ending, you can:</a:t>
            </a:r>
          </a:p>
          <a:p>
            <a:endParaRPr lang="en-US" altLang="zh-HK" sz="20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HK" sz="2000" b="1" dirty="0" err="1">
                <a:solidFill>
                  <a:srgbClr val="002060"/>
                </a:solidFill>
              </a:rPr>
              <a:t>s</a:t>
            </a:r>
            <a:r>
              <a:rPr lang="en-US" altLang="zh-HK" sz="2000" b="1" dirty="0" err="1" smtClean="0">
                <a:solidFill>
                  <a:srgbClr val="002060"/>
                </a:solidFill>
              </a:rPr>
              <a:t>ummarise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 the main points of your speech</a:t>
            </a:r>
          </a:p>
          <a:p>
            <a:endParaRPr lang="en-US" altLang="zh-HK" sz="2000" b="1" dirty="0"/>
          </a:p>
          <a:p>
            <a:endParaRPr lang="en-US" altLang="zh-HK" sz="2000" b="1" dirty="0" smtClean="0"/>
          </a:p>
          <a:p>
            <a:endParaRPr lang="en-US" altLang="zh-HK" sz="2000" b="1" dirty="0" smtClean="0"/>
          </a:p>
          <a:p>
            <a:endParaRPr lang="en-US" altLang="zh-HK" sz="2000" b="1" dirty="0"/>
          </a:p>
          <a:p>
            <a:endParaRPr lang="en-US" altLang="zh-HK" sz="20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HK" sz="2000" b="1" dirty="0" smtClean="0">
                <a:solidFill>
                  <a:srgbClr val="002060"/>
                </a:solidFill>
              </a:rPr>
              <a:t>close with a short take-home message (e.g. a </a:t>
            </a:r>
            <a:r>
              <a:rPr lang="en-US" altLang="zh-HK" sz="2000" b="1" dirty="0" smtClean="0">
                <a:solidFill>
                  <a:srgbClr val="C00000"/>
                </a:solidFill>
              </a:rPr>
              <a:t>SOW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endParaRPr lang="en-US" altLang="zh-HK" sz="2000" b="1" dirty="0"/>
          </a:p>
          <a:p>
            <a:endParaRPr lang="en-US" altLang="zh-HK" sz="2000" b="1" dirty="0" smtClean="0"/>
          </a:p>
          <a:p>
            <a:endParaRPr lang="en-US" altLang="zh-HK" sz="2000" b="1" dirty="0"/>
          </a:p>
          <a:p>
            <a:endParaRPr lang="en-US" altLang="zh-HK" sz="2000" b="1" dirty="0" smtClean="0"/>
          </a:p>
          <a:p>
            <a:endParaRPr lang="zh-HK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9741" y="2670606"/>
            <a:ext cx="885783" cy="11763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92177" y="2419350"/>
            <a:ext cx="6086475" cy="838200"/>
          </a:xfrm>
          <a:prstGeom prst="wedgeRoundRectCallout">
            <a:avLst>
              <a:gd name="adj1" fmla="val 72566"/>
              <a:gd name="adj2" fmla="val -9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289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HK" dirty="0" smtClean="0"/>
              <a:t>To wrap up, the three rules that can make our lives happier are …</a:t>
            </a:r>
            <a:endParaRPr lang="zh-HK" alt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630377" y="4425995"/>
            <a:ext cx="7069029" cy="1009650"/>
          </a:xfrm>
          <a:prstGeom prst="wedgeRoundRectCallout">
            <a:avLst>
              <a:gd name="adj1" fmla="val -60287"/>
              <a:gd name="adj2" fmla="val -21567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HK" dirty="0" smtClean="0"/>
              <a:t>When you are distressed by failures, chin up! </a:t>
            </a:r>
            <a:r>
              <a:rPr lang="en-US" altLang="zh-HK" u="sng" dirty="0" smtClean="0"/>
              <a:t>“When one door closes, another opens.”</a:t>
            </a:r>
            <a:r>
              <a:rPr lang="en-US" altLang="zh-HK" dirty="0" smtClean="0"/>
              <a:t> Something better may come along shortly.</a:t>
            </a:r>
            <a:endParaRPr lang="zh-HK" alt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247816" y="4495070"/>
            <a:ext cx="885783" cy="11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21</a:t>
            </a:fld>
            <a:endParaRPr lang="zh-HK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3187" y="867346"/>
            <a:ext cx="1043256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HK" sz="2000" b="1" dirty="0" smtClean="0">
                <a:solidFill>
                  <a:srgbClr val="002060"/>
                </a:solidFill>
              </a:rPr>
              <a:t>The main purpose of a motivational speech is to inspire the audience to make a change in their lives. A “call to action” can suggest what they should do to make such change.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HK" sz="2000" b="1" dirty="0" smtClean="0">
                <a:solidFill>
                  <a:srgbClr val="002060"/>
                </a:solidFill>
              </a:rPr>
              <a:t>While your “call to action” and your approach to delivering it may vary according to your audience and your presentation style, there are a few tips for making an effective “call to action”:</a:t>
            </a:r>
          </a:p>
          <a:p>
            <a:endParaRPr lang="en-US" altLang="zh-HK" b="1" dirty="0"/>
          </a:p>
          <a:p>
            <a:endParaRPr lang="zh-HK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29" y="1009326"/>
            <a:ext cx="1219501" cy="124904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1555263"/>
              </p:ext>
            </p:extLst>
          </p:nvPr>
        </p:nvGraphicFramePr>
        <p:xfrm>
          <a:off x="619125" y="3076360"/>
          <a:ext cx="6966585" cy="32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val Callout 7"/>
          <p:cNvSpPr/>
          <p:nvPr/>
        </p:nvSpPr>
        <p:spPr>
          <a:xfrm>
            <a:off x="8393018" y="3219450"/>
            <a:ext cx="3548471" cy="1333500"/>
          </a:xfrm>
          <a:prstGeom prst="wedgeRoundRectCallout">
            <a:avLst>
              <a:gd name="adj1" fmla="val -42844"/>
              <a:gd name="adj2" fmla="val 9187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HK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HK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to do positive things in your daily life. Think positive thoughts, read positive things and talk positive.</a:t>
            </a:r>
            <a:endParaRPr lang="zh-HK" alt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2192" y="204205"/>
            <a:ext cx="804862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>
                <a:solidFill>
                  <a:srgbClr val="002060"/>
                </a:solidFill>
              </a:rPr>
              <a:t>5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. Ending – Including a Call to Action</a:t>
            </a:r>
            <a:endParaRPr lang="zh-HK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143916" y="5037838"/>
            <a:ext cx="885783" cy="1176300"/>
          </a:xfrm>
          <a:prstGeom prst="rect">
            <a:avLst/>
          </a:prstGeom>
        </p:spPr>
      </p:pic>
      <p:pic>
        <p:nvPicPr>
          <p:cNvPr id="13" name="Picture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7690" y="5396144"/>
            <a:ext cx="682313" cy="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61722" y="452718"/>
            <a:ext cx="10868556" cy="800349"/>
          </a:xfrm>
        </p:spPr>
        <p:txBody>
          <a:bodyPr/>
          <a:lstStyle/>
          <a:p>
            <a:pPr algn="ctr"/>
            <a:r>
              <a:rPr lang="en-US" altLang="zh-HK" b="1" dirty="0">
                <a:solidFill>
                  <a:srgbClr val="005C2A"/>
                </a:solidFill>
              </a:rPr>
              <a:t>Your </a:t>
            </a:r>
            <a:r>
              <a:rPr lang="en-US" altLang="zh-HK" b="1" dirty="0" smtClean="0">
                <a:solidFill>
                  <a:srgbClr val="005C2A"/>
                </a:solidFill>
              </a:rPr>
              <a:t>Turn</a:t>
            </a:r>
            <a:r>
              <a:rPr lang="en-US" altLang="zh-HK" b="1" dirty="0">
                <a:solidFill>
                  <a:srgbClr val="005C2A"/>
                </a:solidFill>
              </a:rPr>
              <a:t>!</a:t>
            </a:r>
            <a:endParaRPr lang="zh-HK" altLang="en-US" b="1" dirty="0">
              <a:solidFill>
                <a:srgbClr val="005C2A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46111" y="1331259"/>
            <a:ext cx="10250489" cy="4195481"/>
          </a:xfrm>
        </p:spPr>
        <p:txBody>
          <a:bodyPr>
            <a:normAutofit/>
          </a:bodyPr>
          <a:lstStyle/>
          <a:p>
            <a:pPr algn="just"/>
            <a:r>
              <a:rPr lang="en-US" altLang="zh-HK" sz="2800" b="1" dirty="0" smtClean="0">
                <a:solidFill>
                  <a:srgbClr val="002060"/>
                </a:solidFill>
              </a:rPr>
              <a:t>It is time to end your speech. What would you want the audience to take home or start doing? Write your ideas on P.3 of the worksheet.</a:t>
            </a:r>
            <a:endParaRPr lang="en-US" altLang="zh-HK" sz="2800" b="1" dirty="0">
              <a:solidFill>
                <a:srgbClr val="00206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22</a:t>
            </a:fld>
            <a:endParaRPr lang="zh-HK" altLang="en-US" dirty="0"/>
          </a:p>
        </p:txBody>
      </p:sp>
      <p:pic>
        <p:nvPicPr>
          <p:cNvPr id="6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690" y="5396144"/>
            <a:ext cx="682313" cy="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8397911" y="1247169"/>
            <a:ext cx="3552092" cy="40284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chemeClr val="accent5">
                <a:lumMod val="60000"/>
                <a:lumOff val="40000"/>
                <a:alpha val="6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Rounded Rectangle 21"/>
          <p:cNvSpPr/>
          <p:nvPr/>
        </p:nvSpPr>
        <p:spPr>
          <a:xfrm>
            <a:off x="202224" y="964922"/>
            <a:ext cx="7365442" cy="56371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23</a:t>
            </a:fld>
            <a:endParaRPr lang="zh-HK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92542" y="181734"/>
            <a:ext cx="600691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HK" sz="3200" b="1" dirty="0" smtClean="0">
                <a:solidFill>
                  <a:srgbClr val="002060"/>
                </a:solidFill>
              </a:rPr>
              <a:t>Polishing Your Speech </a:t>
            </a:r>
            <a:endParaRPr lang="zh-HK" alt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8844" y="2183235"/>
            <a:ext cx="6295292" cy="3092381"/>
          </a:xfrm>
          <a:prstGeom prst="roundRect">
            <a:avLst/>
          </a:prstGeom>
          <a:solidFill>
            <a:srgbClr val="F2898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Rectangle 7"/>
          <p:cNvSpPr/>
          <p:nvPr/>
        </p:nvSpPr>
        <p:spPr>
          <a:xfrm>
            <a:off x="1112715" y="2316609"/>
            <a:ext cx="5536642" cy="1150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HK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Idea 1</a:t>
            </a:r>
          </a:p>
          <a:p>
            <a:pPr algn="ctr"/>
            <a:r>
              <a:rPr lang="en-US" altLang="zh-HK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idea</a:t>
            </a:r>
          </a:p>
          <a:p>
            <a:pPr algn="ctr"/>
            <a:r>
              <a:rPr lang="en-US" altLang="zh-HK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idea</a:t>
            </a:r>
          </a:p>
          <a:p>
            <a:pPr algn="ctr"/>
            <a:r>
              <a:rPr lang="en-US" altLang="zh-HK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idea</a:t>
            </a:r>
            <a:r>
              <a:rPr lang="en-US" altLang="zh-HK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6624" y="3928298"/>
            <a:ext cx="5536642" cy="1150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HK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Idea 2</a:t>
            </a:r>
          </a:p>
          <a:p>
            <a:pPr algn="ctr"/>
            <a:r>
              <a:rPr lang="en-US" altLang="zh-HK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idea</a:t>
            </a:r>
          </a:p>
          <a:p>
            <a:pPr algn="ctr"/>
            <a:r>
              <a:rPr lang="en-US" altLang="zh-HK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idea</a:t>
            </a:r>
          </a:p>
          <a:p>
            <a:pPr algn="ctr"/>
            <a:r>
              <a:rPr lang="en-US" altLang="zh-HK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Summarise</a:t>
            </a:r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idea</a:t>
            </a: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750547" y="3540485"/>
            <a:ext cx="391886" cy="28740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266511" y="1247169"/>
            <a:ext cx="5359958" cy="4823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 – Start with a </a:t>
            </a:r>
            <a:r>
              <a:rPr lang="en-US" altLang="zh-HK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hook</a:t>
            </a:r>
            <a:endParaRPr lang="zh-HK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66511" y="5741357"/>
            <a:ext cx="5359958" cy="482321"/>
          </a:xfrm>
          <a:prstGeom prst="roundRect">
            <a:avLst/>
          </a:prstGeom>
          <a:solidFill>
            <a:srgbClr val="B4DE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 – End with a </a:t>
            </a:r>
            <a:r>
              <a:rPr lang="en-US" altLang="zh-HK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take-home message/</a:t>
            </a:r>
          </a:p>
          <a:p>
            <a:pPr algn="ctr"/>
            <a:r>
              <a:rPr lang="en-US" altLang="zh-HK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to action</a:t>
            </a:r>
            <a:endParaRPr lang="zh-HK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686490" y="5396144"/>
            <a:ext cx="532562" cy="22468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Down Arrow 16"/>
          <p:cNvSpPr/>
          <p:nvPr/>
        </p:nvSpPr>
        <p:spPr>
          <a:xfrm rot="10800000" flipV="1">
            <a:off x="3686490" y="1823121"/>
            <a:ext cx="532562" cy="22468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Rectangle 19"/>
          <p:cNvSpPr/>
          <p:nvPr/>
        </p:nvSpPr>
        <p:spPr>
          <a:xfrm>
            <a:off x="1444207" y="2626653"/>
            <a:ext cx="1050052" cy="584775"/>
          </a:xfrm>
          <a:prstGeom prst="rect">
            <a:avLst/>
          </a:prstGeom>
          <a:solidFill>
            <a:srgbClr val="CDB4DB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HK" sz="1600" b="1" dirty="0" smtClean="0">
                <a:solidFill>
                  <a:schemeClr val="bg1"/>
                </a:solidFill>
              </a:rPr>
              <a:t>“3S” Strategy</a:t>
            </a:r>
            <a:endParaRPr lang="zh-HK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3276" y="1468523"/>
            <a:ext cx="35520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Spice up your speech with various </a:t>
            </a:r>
            <a:r>
              <a:rPr lang="en-US" altLang="zh-HK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techniques </a:t>
            </a:r>
            <a:r>
              <a:rPr lang="en-US" altLang="zh-HK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zh-HK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rhetorical devices</a:t>
            </a:r>
            <a:r>
              <a:rPr lang="en-US" altLang="zh-HK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zh-HK" sz="2000" b="1" dirty="0" smtClean="0">
              <a:solidFill>
                <a:srgbClr val="FF0000"/>
              </a:solidFill>
            </a:endParaRPr>
          </a:p>
          <a:p>
            <a:endParaRPr lang="en-US" altLang="zh-HK" sz="2000" b="1" dirty="0" smtClean="0"/>
          </a:p>
          <a:p>
            <a:endParaRPr lang="zh-HK" altLang="en-US" dirty="0"/>
          </a:p>
        </p:txBody>
      </p:sp>
      <p:sp>
        <p:nvSpPr>
          <p:cNvPr id="25" name="Right Arrow 24"/>
          <p:cNvSpPr/>
          <p:nvPr/>
        </p:nvSpPr>
        <p:spPr>
          <a:xfrm flipH="1">
            <a:off x="7691511" y="3475261"/>
            <a:ext cx="464401" cy="621249"/>
          </a:xfrm>
          <a:prstGeom prst="right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8546054" y="2730407"/>
            <a:ext cx="316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altLang="zh-HK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metaphor</a:t>
            </a:r>
          </a:p>
          <a:p>
            <a:pPr marL="180975" indent="-180975"/>
            <a:r>
              <a:rPr lang="en-US" altLang="zh-HK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Repetition for emphasis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alliteration</a:t>
            </a:r>
            <a:endParaRPr lang="en-US" altLang="zh-HK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endParaRPr lang="en-US" altLang="zh-HK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/>
            <a:endParaRPr lang="zh-HK" alt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690" y="5396144"/>
            <a:ext cx="682313" cy="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24</a:t>
            </a:fld>
            <a:endParaRPr lang="zh-HK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963" y="181734"/>
            <a:ext cx="1126807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zh-HK" sz="3200" b="1" dirty="0" smtClean="0">
                <a:solidFill>
                  <a:srgbClr val="002060"/>
                </a:solidFill>
              </a:rPr>
              <a:t>Spicing up your speech with </a:t>
            </a:r>
            <a:r>
              <a:rPr lang="en-US" altLang="zh-HK" sz="3200" b="1" dirty="0">
                <a:solidFill>
                  <a:srgbClr val="002060"/>
                </a:solidFill>
              </a:rPr>
              <a:t>various </a:t>
            </a:r>
            <a:r>
              <a:rPr lang="en-US" altLang="zh-HK" sz="3200" b="1" dirty="0">
                <a:solidFill>
                  <a:srgbClr val="7030A0"/>
                </a:solidFill>
              </a:rPr>
              <a:t>writing techniques </a:t>
            </a:r>
            <a:r>
              <a:rPr lang="en-US" altLang="zh-HK" sz="3200" b="1" dirty="0">
                <a:solidFill>
                  <a:srgbClr val="002060"/>
                </a:solidFill>
              </a:rPr>
              <a:t>and </a:t>
            </a:r>
            <a:r>
              <a:rPr lang="en-US" altLang="zh-HK" sz="3200" b="1" dirty="0">
                <a:solidFill>
                  <a:srgbClr val="C00000"/>
                </a:solidFill>
              </a:rPr>
              <a:t>rhetorical devices</a:t>
            </a:r>
            <a:r>
              <a:rPr lang="en-US" altLang="zh-HK" sz="3200" b="1" dirty="0" smtClean="0">
                <a:solidFill>
                  <a:srgbClr val="002060"/>
                </a:solidFill>
              </a:rPr>
              <a:t> </a:t>
            </a:r>
            <a:endParaRPr lang="zh-HK" alt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63603"/>
              </p:ext>
            </p:extLst>
          </p:nvPr>
        </p:nvGraphicFramePr>
        <p:xfrm>
          <a:off x="775760" y="1317109"/>
          <a:ext cx="10640480" cy="5303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527">
                  <a:extLst>
                    <a:ext uri="{9D8B030D-6E8A-4147-A177-3AD203B41FA5}">
                      <a16:colId xmlns:a16="http://schemas.microsoft.com/office/drawing/2014/main" val="2567866566"/>
                    </a:ext>
                  </a:extLst>
                </a:gridCol>
                <a:gridCol w="1416878">
                  <a:extLst>
                    <a:ext uri="{9D8B030D-6E8A-4147-A177-3AD203B41FA5}">
                      <a16:colId xmlns:a16="http://schemas.microsoft.com/office/drawing/2014/main" val="630145750"/>
                    </a:ext>
                  </a:extLst>
                </a:gridCol>
                <a:gridCol w="3380135">
                  <a:extLst>
                    <a:ext uri="{9D8B030D-6E8A-4147-A177-3AD203B41FA5}">
                      <a16:colId xmlns:a16="http://schemas.microsoft.com/office/drawing/2014/main" val="66026377"/>
                    </a:ext>
                  </a:extLst>
                </a:gridCol>
                <a:gridCol w="4346940">
                  <a:extLst>
                    <a:ext uri="{9D8B030D-6E8A-4147-A177-3AD203B41FA5}">
                      <a16:colId xmlns:a16="http://schemas.microsoft.com/office/drawing/2014/main" val="2399087495"/>
                    </a:ext>
                  </a:extLst>
                </a:gridCol>
              </a:tblGrid>
              <a:tr h="71863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Writing Techniques</a:t>
                      </a:r>
                      <a:endParaRPr lang="zh-HK" altLang="en-US" sz="2000" b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Rhetorical Devices</a:t>
                      </a:r>
                      <a:endParaRPr lang="zh-HK" altLang="en-US" sz="2000" b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Purposes</a:t>
                      </a:r>
                      <a:endParaRPr lang="zh-HK" altLang="en-US" sz="2000" b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zh-HK" altLang="en-US" sz="2000" b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52416"/>
                  </a:ext>
                </a:extLst>
              </a:tr>
              <a:tr h="949064">
                <a:tc rowSpan="2">
                  <a:txBody>
                    <a:bodyPr/>
                    <a:lstStyle/>
                    <a:p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Making</a:t>
                      </a:r>
                      <a:r>
                        <a:rPr lang="en-US" altLang="zh-HK" sz="2000" b="1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Comparison</a:t>
                      </a:r>
                      <a:endParaRPr lang="zh-HK" altLang="en-US" sz="2000" b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Simile</a:t>
                      </a:r>
                      <a:endParaRPr lang="zh-HK" altLang="en-US" sz="2000" b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simile</a:t>
                      </a:r>
                      <a:r>
                        <a:rPr lang="en-US" altLang="zh-HK" sz="2000" b="1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a metaphor helps to </a:t>
                      </a:r>
                      <a:r>
                        <a:rPr lang="en-US" altLang="zh-HK" sz="2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an image </a:t>
                      </a:r>
                      <a:r>
                        <a:rPr lang="en-US" altLang="zh-HK" sz="2000" b="1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 is easier for the audience to understand and respond to.</a:t>
                      </a:r>
                      <a:endParaRPr lang="zh-HK" altLang="en-US" sz="2000" b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000" b="1" i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Our journey</a:t>
                      </a:r>
                      <a:r>
                        <a:rPr lang="en-US" altLang="zh-HK" sz="2000" b="1" i="1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altLang="zh-HK" sz="2000" b="1" i="1" u="sng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 is like a marathon</a:t>
                      </a:r>
                      <a:r>
                        <a:rPr lang="en-US" altLang="zh-HK" sz="2000" b="1" i="1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zh-HK" altLang="en-US" sz="2000" b="1" i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01474"/>
                  </a:ext>
                </a:extLst>
              </a:tr>
              <a:tr h="949064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HK" sz="2000" b="1" kern="120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Metaphor</a:t>
                      </a:r>
                      <a:endParaRPr lang="zh-HK" altLang="en-US" sz="2000" b="1" kern="1200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000" b="1" i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hope it won’t take forever for us</a:t>
                      </a:r>
                      <a:r>
                        <a:rPr lang="en-US" altLang="zh-HK" sz="2000" b="1" i="1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en-US" altLang="zh-HK" sz="2000" b="1" i="1" baseline="0" dirty="0" err="1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realise</a:t>
                      </a:r>
                      <a:r>
                        <a:rPr lang="en-US" altLang="zh-HK" sz="2000" b="1" i="1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that </a:t>
                      </a:r>
                      <a:r>
                        <a:rPr lang="en-US" altLang="zh-HK" sz="2000" b="1" i="1" u="sng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empathy is a superpower</a:t>
                      </a:r>
                      <a:r>
                        <a:rPr lang="en-US" altLang="zh-HK" sz="2000" b="1" i="1" baseline="0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zh-HK" altLang="en-US" sz="2000" b="1" i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40731"/>
                  </a:ext>
                </a:extLst>
              </a:tr>
              <a:tr h="1343531">
                <a:tc rowSpan="2">
                  <a:txBody>
                    <a:bodyPr/>
                    <a:lstStyle/>
                    <a:p>
                      <a:r>
                        <a:rPr lang="en-US" altLang="zh-HK" sz="2000" b="1" kern="12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Repetition for Emphasis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HK" sz="2000" b="1" kern="12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Alliteration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000" b="1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Repetition of the initial letter sound </a:t>
                      </a:r>
                      <a:r>
                        <a:rPr lang="en-US" altLang="zh-HK" sz="2000" b="1" kern="12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helps</a:t>
                      </a:r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HK" sz="2000" b="1" kern="12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catch attention of audience</a:t>
                      </a:r>
                      <a:r>
                        <a:rPr lang="en-US" altLang="zh-HK" sz="2000" b="1" dirty="0" smtClean="0">
                          <a:solidFill>
                            <a:srgbClr val="00359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zh-HK" altLang="en-US" sz="2000" b="1" dirty="0">
                        <a:solidFill>
                          <a:srgbClr val="00359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HK" sz="2000" b="1" i="1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a superpower that </a:t>
                      </a:r>
                      <a:r>
                        <a:rPr lang="en-US" altLang="zh-HK" sz="2000" b="1" i="1" u="sng" kern="1200" baseline="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saves suffering souls, heals hopeless hearts and forges a fruitful future</a:t>
                      </a:r>
                      <a:r>
                        <a:rPr lang="en-US" altLang="zh-HK" sz="2000" b="1" i="1" baseline="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zh-HK" altLang="en-US" sz="2000" b="1" i="1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37642"/>
                  </a:ext>
                </a:extLst>
              </a:tr>
              <a:tr h="1343531">
                <a:tc vMerge="1">
                  <a:txBody>
                    <a:bodyPr/>
                    <a:lstStyle/>
                    <a:p>
                      <a:endParaRPr lang="zh-HK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HK" sz="2000" b="1" kern="12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Parallelism</a:t>
                      </a:r>
                      <a:endParaRPr lang="zh-HK" altLang="en-US" sz="2000" b="1" kern="12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000" b="1" kern="12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By repeating phrases that are similar in language structure, </a:t>
                      </a:r>
                      <a:r>
                        <a:rPr lang="en-US" altLang="zh-HK" sz="2000" b="1" kern="12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message becomes more powerful.</a:t>
                      </a:r>
                      <a:endParaRPr lang="zh-HK" altLang="en-US" sz="2000" b="1" kern="120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000" b="1" i="1" u="sng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effort, no results</a:t>
                      </a:r>
                      <a:r>
                        <a:rPr lang="en-US" altLang="zh-HK" sz="2000" b="1" i="1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!</a:t>
                      </a:r>
                      <a:endParaRPr lang="zh-HK" altLang="en-US" sz="2000" b="1" i="1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591375"/>
                  </a:ext>
                </a:extLst>
              </a:tr>
            </a:tbl>
          </a:graphicData>
        </a:graphic>
      </p:graphicFrame>
      <p:pic>
        <p:nvPicPr>
          <p:cNvPr id="7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0087" y="5396144"/>
            <a:ext cx="682313" cy="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68556" cy="800349"/>
          </a:xfrm>
        </p:spPr>
        <p:txBody>
          <a:bodyPr/>
          <a:lstStyle/>
          <a:p>
            <a:pPr algn="ctr"/>
            <a:r>
              <a:rPr lang="en-US" altLang="zh-HK" b="1" dirty="0">
                <a:solidFill>
                  <a:srgbClr val="005C2A"/>
                </a:solidFill>
              </a:rPr>
              <a:t>Your T</a:t>
            </a:r>
            <a:r>
              <a:rPr lang="en-US" altLang="zh-HK" b="1" dirty="0" smtClean="0">
                <a:solidFill>
                  <a:srgbClr val="005C2A"/>
                </a:solidFill>
              </a:rPr>
              <a:t>urn</a:t>
            </a:r>
            <a:r>
              <a:rPr lang="en-US" altLang="zh-HK" b="1" dirty="0">
                <a:solidFill>
                  <a:srgbClr val="005C2A"/>
                </a:solidFill>
              </a:rPr>
              <a:t>!</a:t>
            </a:r>
            <a:endParaRPr lang="zh-HK" altLang="en-US" b="1" dirty="0">
              <a:solidFill>
                <a:srgbClr val="005C2A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46111" y="1331259"/>
            <a:ext cx="10250489" cy="4195481"/>
          </a:xfrm>
        </p:spPr>
        <p:txBody>
          <a:bodyPr>
            <a:normAutofit/>
          </a:bodyPr>
          <a:lstStyle/>
          <a:p>
            <a:pPr algn="just"/>
            <a:r>
              <a:rPr lang="en-US" altLang="zh-HK" sz="2800" b="1" dirty="0" smtClean="0">
                <a:solidFill>
                  <a:srgbClr val="002060"/>
                </a:solidFill>
              </a:rPr>
              <a:t>After learning </a:t>
            </a:r>
            <a:r>
              <a:rPr lang="en-US" altLang="zh-HK" sz="2800" b="1" dirty="0">
                <a:solidFill>
                  <a:srgbClr val="002060"/>
                </a:solidFill>
              </a:rPr>
              <a:t>the various </a:t>
            </a:r>
            <a:r>
              <a:rPr lang="en-US" altLang="zh-HK" sz="2800" b="1" dirty="0">
                <a:solidFill>
                  <a:srgbClr val="7030A0"/>
                </a:solidFill>
              </a:rPr>
              <a:t>writing techniques </a:t>
            </a:r>
            <a:r>
              <a:rPr lang="en-US" altLang="zh-HK" sz="2800" b="1" dirty="0">
                <a:solidFill>
                  <a:srgbClr val="002060"/>
                </a:solidFill>
              </a:rPr>
              <a:t>and </a:t>
            </a:r>
            <a:r>
              <a:rPr lang="en-US" altLang="zh-HK" sz="2800" b="1" dirty="0">
                <a:solidFill>
                  <a:srgbClr val="C00000"/>
                </a:solidFill>
              </a:rPr>
              <a:t>rhetorical </a:t>
            </a:r>
            <a:r>
              <a:rPr lang="en-US" altLang="zh-HK" sz="2800" b="1" dirty="0" smtClean="0">
                <a:solidFill>
                  <a:srgbClr val="C00000"/>
                </a:solidFill>
              </a:rPr>
              <a:t>devices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, polish your speech by rewriting your speech with the skills introduced.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653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26</a:t>
            </a:fld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700" y="204714"/>
            <a:ext cx="109286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HK" b="1" dirty="0">
                <a:solidFill>
                  <a:srgbClr val="7030A0"/>
                </a:solidFill>
              </a:rPr>
              <a:t>6</a:t>
            </a:r>
            <a:r>
              <a:rPr lang="en-US" altLang="zh-HK" b="1" dirty="0" smtClean="0">
                <a:solidFill>
                  <a:srgbClr val="7030A0"/>
                </a:solidFill>
              </a:rPr>
              <a:t>. </a:t>
            </a:r>
            <a:r>
              <a:rPr lang="en-US" altLang="zh-HK" b="1" dirty="0" err="1" smtClean="0">
                <a:solidFill>
                  <a:srgbClr val="7030A0"/>
                </a:solidFill>
              </a:rPr>
              <a:t>Practising</a:t>
            </a:r>
            <a:r>
              <a:rPr lang="en-US" altLang="zh-HK" b="1" dirty="0" smtClean="0">
                <a:solidFill>
                  <a:srgbClr val="7030A0"/>
                </a:solidFill>
              </a:rPr>
              <a:t> and Delivering Your Speech</a:t>
            </a:r>
            <a:endParaRPr lang="zh-HK" alt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868" y="1141981"/>
            <a:ext cx="1034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HK" sz="2400" b="1" dirty="0" smtClean="0">
                <a:solidFill>
                  <a:srgbClr val="002060"/>
                </a:solidFill>
              </a:rPr>
              <a:t>Every public speech is a blend of </a:t>
            </a:r>
            <a:r>
              <a:rPr lang="en-US" altLang="zh-HK" sz="2400" b="1" dirty="0" smtClean="0">
                <a:solidFill>
                  <a:srgbClr val="C00000"/>
                </a:solidFill>
              </a:rPr>
              <a:t>content</a:t>
            </a:r>
            <a:r>
              <a:rPr lang="en-US" altLang="zh-HK" sz="2400" b="1" dirty="0" smtClean="0">
                <a:solidFill>
                  <a:srgbClr val="002060"/>
                </a:solidFill>
              </a:rPr>
              <a:t> and </a:t>
            </a:r>
            <a:r>
              <a:rPr lang="en-US" altLang="zh-HK" sz="2400" b="1" dirty="0">
                <a:solidFill>
                  <a:srgbClr val="C00000"/>
                </a:solidFill>
              </a:rPr>
              <a:t>delivery</a:t>
            </a:r>
            <a:r>
              <a:rPr lang="en-US" altLang="zh-HK" sz="2400" b="1" dirty="0" smtClean="0">
                <a:solidFill>
                  <a:srgbClr val="002060"/>
                </a:solidFill>
              </a:rPr>
              <a:t>. Sufficient practice helps you deliver an </a:t>
            </a:r>
            <a:r>
              <a:rPr lang="en-US" altLang="zh-HK" sz="2400" b="1" dirty="0" err="1" smtClean="0">
                <a:solidFill>
                  <a:srgbClr val="002060"/>
                </a:solidFill>
              </a:rPr>
              <a:t>organised</a:t>
            </a:r>
            <a:r>
              <a:rPr lang="en-US" altLang="zh-HK" sz="2400" b="1" dirty="0">
                <a:solidFill>
                  <a:srgbClr val="002060"/>
                </a:solidFill>
              </a:rPr>
              <a:t>, confident, and coherent speech </a:t>
            </a:r>
            <a:r>
              <a:rPr lang="en-US" altLang="zh-HK" sz="2400" b="1" dirty="0" smtClean="0">
                <a:solidFill>
                  <a:srgbClr val="002060"/>
                </a:solidFill>
              </a:rPr>
              <a:t>.</a:t>
            </a:r>
            <a:endParaRPr lang="en-US" altLang="zh-HK" sz="2400" b="1" dirty="0">
              <a:solidFill>
                <a:srgbClr val="00206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3324" y="2781261"/>
            <a:ext cx="2431701" cy="33090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5025" y="3392488"/>
            <a:ext cx="727608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368300">
              <a:spcBef>
                <a:spcPts val="600"/>
              </a:spcBef>
              <a:buFontTx/>
              <a:buChar char="-"/>
            </a:pPr>
            <a:r>
              <a:rPr lang="en-US" altLang="zh-HK" sz="2400" b="1" dirty="0" smtClean="0">
                <a:solidFill>
                  <a:srgbClr val="C00000"/>
                </a:solidFill>
              </a:rPr>
              <a:t>Timing</a:t>
            </a:r>
          </a:p>
          <a:p>
            <a:pPr marL="723900" indent="-368300">
              <a:spcBef>
                <a:spcPts val="600"/>
              </a:spcBef>
              <a:buFontTx/>
              <a:buChar char="-"/>
            </a:pPr>
            <a:r>
              <a:rPr lang="en-US" altLang="zh-HK" sz="2400" b="1" dirty="0" smtClean="0">
                <a:solidFill>
                  <a:srgbClr val="C00000"/>
                </a:solidFill>
              </a:rPr>
              <a:t>Fluency</a:t>
            </a:r>
          </a:p>
          <a:p>
            <a:pPr marL="723900" indent="-368300">
              <a:spcBef>
                <a:spcPts val="600"/>
              </a:spcBef>
              <a:buFontTx/>
              <a:buChar char="-"/>
            </a:pPr>
            <a:r>
              <a:rPr lang="en-US" altLang="zh-HK" sz="2400" b="1" dirty="0" smtClean="0">
                <a:solidFill>
                  <a:srgbClr val="C00000"/>
                </a:solidFill>
              </a:rPr>
              <a:t>Vocal </a:t>
            </a:r>
            <a:r>
              <a:rPr lang="en-US" altLang="zh-HK" sz="2400" b="1" dirty="0">
                <a:solidFill>
                  <a:srgbClr val="C00000"/>
                </a:solidFill>
              </a:rPr>
              <a:t>delivery</a:t>
            </a:r>
          </a:p>
          <a:p>
            <a:pPr marL="723900" indent="-368300">
              <a:spcBef>
                <a:spcPts val="600"/>
              </a:spcBef>
              <a:buFontTx/>
              <a:buChar char="-"/>
            </a:pPr>
            <a:r>
              <a:rPr lang="en-US" altLang="zh-HK" sz="2400" b="1" dirty="0">
                <a:solidFill>
                  <a:srgbClr val="C00000"/>
                </a:solidFill>
              </a:rPr>
              <a:t>Physical delivery </a:t>
            </a:r>
          </a:p>
          <a:p>
            <a:endParaRPr lang="zh-HK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5823" y="2821426"/>
            <a:ext cx="10345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HK" sz="2400" b="1" dirty="0" smtClean="0">
                <a:solidFill>
                  <a:srgbClr val="002060"/>
                </a:solidFill>
              </a:rPr>
              <a:t>During </a:t>
            </a:r>
            <a:r>
              <a:rPr lang="en-US" altLang="zh-HK" sz="2400" b="1" dirty="0">
                <a:solidFill>
                  <a:srgbClr val="002060"/>
                </a:solidFill>
              </a:rPr>
              <a:t>practice, </a:t>
            </a:r>
            <a:r>
              <a:rPr lang="en-US" altLang="zh-HK" sz="2400" b="1" dirty="0" smtClean="0">
                <a:solidFill>
                  <a:srgbClr val="002060"/>
                </a:solidFill>
              </a:rPr>
              <a:t>pay attention to:</a:t>
            </a:r>
            <a:endParaRPr lang="en-US" altLang="zh-HK" sz="2400" b="1" dirty="0">
              <a:solidFill>
                <a:srgbClr val="002060"/>
              </a:solidFill>
            </a:endParaRP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53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4450" y="5818336"/>
            <a:ext cx="1127550" cy="1039664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27</a:t>
            </a:fld>
            <a:endParaRPr lang="zh-HK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08375" y="1560930"/>
            <a:ext cx="4567887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>
              <a:spcBef>
                <a:spcPts val="600"/>
              </a:spcBef>
            </a:pPr>
            <a:r>
              <a:rPr lang="en-US" altLang="zh-HK" sz="6600" b="1" dirty="0" smtClean="0">
                <a:solidFill>
                  <a:srgbClr val="002060"/>
                </a:solidFill>
              </a:rPr>
              <a:t>Vocal </a:t>
            </a:r>
          </a:p>
          <a:p>
            <a:pPr marL="355600">
              <a:spcBef>
                <a:spcPts val="600"/>
              </a:spcBef>
            </a:pPr>
            <a:r>
              <a:rPr lang="en-US" altLang="zh-HK" sz="6600" b="1" dirty="0" smtClean="0">
                <a:solidFill>
                  <a:srgbClr val="002060"/>
                </a:solidFill>
              </a:rPr>
              <a:t>Delivery – </a:t>
            </a:r>
            <a:r>
              <a:rPr lang="en-US" altLang="zh-HK" sz="1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5Ps</a:t>
            </a:r>
          </a:p>
          <a:p>
            <a:endParaRPr lang="zh-HK" altLang="en-US" sz="6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004706" y="1576336"/>
            <a:ext cx="2249081" cy="2401861"/>
            <a:chOff x="3282840" y="2137"/>
            <a:chExt cx="1291461" cy="1484438"/>
          </a:xfrm>
        </p:grpSpPr>
        <p:sp>
          <p:nvSpPr>
            <p:cNvPr id="17" name="Hexagon 16"/>
            <p:cNvSpPr/>
            <p:nvPr/>
          </p:nvSpPr>
          <p:spPr>
            <a:xfrm rot="5400000">
              <a:off x="3186352" y="98625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 txBox="1"/>
            <p:nvPr/>
          </p:nvSpPr>
          <p:spPr>
            <a:xfrm>
              <a:off x="3413648" y="233461"/>
              <a:ext cx="1029845" cy="1021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>
                  <a:solidFill>
                    <a:srgbClr val="002060"/>
                  </a:solidFill>
                </a:rPr>
                <a:t>Pause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dirty="0" smtClean="0">
                  <a:solidFill>
                    <a:srgbClr val="002060"/>
                  </a:solidFill>
                </a:rPr>
                <a:t>Use breaks effectively  to engage the audience</a:t>
              </a:r>
              <a:endParaRPr lang="en-US" altLang="zh-HK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564889" y="1621638"/>
            <a:ext cx="2249081" cy="2401861"/>
            <a:chOff x="4682543" y="-98024"/>
            <a:chExt cx="1291461" cy="1484438"/>
          </a:xfrm>
        </p:grpSpPr>
        <p:sp>
          <p:nvSpPr>
            <p:cNvPr id="20" name="Hexagon 19"/>
            <p:cNvSpPr/>
            <p:nvPr/>
          </p:nvSpPr>
          <p:spPr>
            <a:xfrm rot="5400000">
              <a:off x="4586055" y="-1536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/>
            <p:cNvSpPr txBox="1"/>
            <p:nvPr/>
          </p:nvSpPr>
          <p:spPr>
            <a:xfrm>
              <a:off x="4784715" y="85700"/>
              <a:ext cx="1090209" cy="1145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dirty="0">
                  <a:solidFill>
                    <a:srgbClr val="002060"/>
                  </a:solidFill>
                </a:rPr>
                <a:t>Pitch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dirty="0" smtClean="0">
                  <a:solidFill>
                    <a:srgbClr val="002060"/>
                  </a:solidFill>
                </a:rPr>
                <a:t>Vary your  voice to create different tones and convey emotions</a:t>
              </a:r>
              <a:endParaRPr lang="en-US" altLang="zh-HK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07440" y="3655312"/>
            <a:ext cx="2249080" cy="2401861"/>
            <a:chOff x="3977558" y="1262128"/>
            <a:chExt cx="1291461" cy="1484438"/>
          </a:xfrm>
        </p:grpSpPr>
        <p:sp>
          <p:nvSpPr>
            <p:cNvPr id="27" name="Hexagon 26"/>
            <p:cNvSpPr/>
            <p:nvPr/>
          </p:nvSpPr>
          <p:spPr>
            <a:xfrm rot="5400000">
              <a:off x="3881070" y="1358616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 txBox="1"/>
            <p:nvPr/>
          </p:nvSpPr>
          <p:spPr>
            <a:xfrm>
              <a:off x="4099174" y="1489626"/>
              <a:ext cx="1039037" cy="1021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>
                  <a:solidFill>
                    <a:srgbClr val="002060"/>
                  </a:solidFill>
                </a:rPr>
                <a:t>Projection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dirty="0" smtClean="0">
                  <a:solidFill>
                    <a:srgbClr val="002060"/>
                  </a:solidFill>
                </a:rPr>
                <a:t>Make your voice clearly heard by the audience</a:t>
              </a:r>
              <a:endParaRPr lang="en-US" altLang="zh-HK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5819" y="3637975"/>
            <a:ext cx="2249081" cy="2401861"/>
            <a:chOff x="4677619" y="2522119"/>
            <a:chExt cx="1291461" cy="1484438"/>
          </a:xfrm>
        </p:grpSpPr>
        <p:sp>
          <p:nvSpPr>
            <p:cNvPr id="33" name="Hexagon 32"/>
            <p:cNvSpPr/>
            <p:nvPr/>
          </p:nvSpPr>
          <p:spPr>
            <a:xfrm rot="5400000">
              <a:off x="4581131" y="2618607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agon 4"/>
            <p:cNvSpPr txBox="1"/>
            <p:nvPr/>
          </p:nvSpPr>
          <p:spPr>
            <a:xfrm>
              <a:off x="4689202" y="2828752"/>
              <a:ext cx="1268296" cy="1021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>
                  <a:solidFill>
                    <a:srgbClr val="002060"/>
                  </a:solidFill>
                </a:rPr>
                <a:t>Pronunciation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dirty="0" smtClean="0">
                  <a:solidFill>
                    <a:srgbClr val="002060"/>
                  </a:solidFill>
                </a:rPr>
                <a:t>Say words properly with the correct part stressed</a:t>
              </a:r>
              <a:endParaRPr lang="en-US" altLang="zh-HK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08689" y="1576335"/>
            <a:ext cx="2306456" cy="2401861"/>
            <a:chOff x="4677619" y="2522119"/>
            <a:chExt cx="1324407" cy="1484438"/>
          </a:xfrm>
        </p:grpSpPr>
        <p:sp>
          <p:nvSpPr>
            <p:cNvPr id="39" name="Hexagon 38"/>
            <p:cNvSpPr/>
            <p:nvPr/>
          </p:nvSpPr>
          <p:spPr>
            <a:xfrm rot="5400000">
              <a:off x="4581131" y="2618607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 txBox="1"/>
            <p:nvPr/>
          </p:nvSpPr>
          <p:spPr>
            <a:xfrm>
              <a:off x="4733730" y="2753444"/>
              <a:ext cx="1268296" cy="1021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14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Hexagon 4"/>
          <p:cNvSpPr txBox="1"/>
          <p:nvPr/>
        </p:nvSpPr>
        <p:spPr>
          <a:xfrm>
            <a:off x="4789432" y="1967659"/>
            <a:ext cx="1734120" cy="16532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HK" sz="2000" b="1" kern="1200" dirty="0" smtClean="0">
                <a:solidFill>
                  <a:srgbClr val="002060"/>
                </a:solidFill>
              </a:rPr>
              <a:t>Pace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dirty="0">
                <a:solidFill>
                  <a:srgbClr val="002060"/>
                </a:solidFill>
              </a:rPr>
              <a:t>V</a:t>
            </a:r>
            <a:r>
              <a:rPr lang="en-US" altLang="zh-TW" dirty="0" smtClean="0">
                <a:solidFill>
                  <a:srgbClr val="002060"/>
                </a:solidFill>
              </a:rPr>
              <a:t>ary your </a:t>
            </a:r>
            <a:r>
              <a:rPr lang="en-US" altLang="zh-HK" dirty="0" smtClean="0">
                <a:solidFill>
                  <a:srgbClr val="002060"/>
                </a:solidFill>
              </a:rPr>
              <a:t>speed to help audience understand</a:t>
            </a:r>
            <a:endParaRPr lang="en-US" altLang="zh-HK" kern="1200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0"/>
            <a:ext cx="12192000" cy="1175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509588" y="249087"/>
            <a:ext cx="11172825" cy="1400530"/>
          </a:xfrm>
          <a:noFill/>
        </p:spPr>
        <p:txBody>
          <a:bodyPr/>
          <a:lstStyle/>
          <a:p>
            <a:pPr algn="ctr"/>
            <a:r>
              <a:rPr lang="en-US" altLang="zh-HK" sz="3600" b="1" dirty="0" smtClean="0">
                <a:solidFill>
                  <a:srgbClr val="00359E"/>
                </a:solidFill>
              </a:rPr>
              <a:t>How to Present a Motivational Speech Effectively?</a:t>
            </a:r>
            <a:endParaRPr lang="zh-HK" altLang="en-US" sz="3600" b="1" dirty="0">
              <a:solidFill>
                <a:srgbClr val="00359E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454096" y="3904914"/>
            <a:ext cx="2280836" cy="195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6210" y="5818336"/>
            <a:ext cx="1127550" cy="1039664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28</a:t>
            </a:fld>
            <a:endParaRPr lang="zh-HK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89236" y="165387"/>
            <a:ext cx="727608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algn="r">
              <a:spcBef>
                <a:spcPts val="600"/>
              </a:spcBef>
            </a:pPr>
            <a:r>
              <a:rPr lang="en-US" altLang="zh-HK" sz="6000" b="1" dirty="0" smtClean="0">
                <a:solidFill>
                  <a:srgbClr val="002060"/>
                </a:solidFill>
              </a:rPr>
              <a:t>Physical </a:t>
            </a:r>
          </a:p>
          <a:p>
            <a:pPr marL="355600" algn="r">
              <a:spcBef>
                <a:spcPts val="600"/>
              </a:spcBef>
            </a:pPr>
            <a:r>
              <a:rPr lang="en-US" altLang="zh-HK" sz="6000" b="1" dirty="0" smtClean="0">
                <a:solidFill>
                  <a:srgbClr val="002060"/>
                </a:solidFill>
              </a:rPr>
              <a:t>delivery</a:t>
            </a:r>
          </a:p>
          <a:p>
            <a:endParaRPr lang="zh-HK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98417" y="1626493"/>
            <a:ext cx="2364667" cy="2723262"/>
            <a:chOff x="3282840" y="2137"/>
            <a:chExt cx="1291461" cy="1484438"/>
          </a:xfrm>
        </p:grpSpPr>
        <p:sp>
          <p:nvSpPr>
            <p:cNvPr id="17" name="Hexagon 16"/>
            <p:cNvSpPr/>
            <p:nvPr/>
          </p:nvSpPr>
          <p:spPr>
            <a:xfrm rot="5400000">
              <a:off x="3186352" y="98625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 txBox="1"/>
            <p:nvPr/>
          </p:nvSpPr>
          <p:spPr>
            <a:xfrm>
              <a:off x="3375133" y="255597"/>
              <a:ext cx="1099901" cy="1021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dirty="0" smtClean="0">
                  <a:solidFill>
                    <a:srgbClr val="002060"/>
                  </a:solidFill>
                </a:rPr>
                <a:t>Posture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dirty="0" smtClean="0">
                  <a:solidFill>
                    <a:srgbClr val="002060"/>
                  </a:solidFill>
                </a:rPr>
                <a:t>Position </a:t>
              </a:r>
              <a:r>
                <a:rPr lang="en-US" altLang="zh-HK" dirty="0">
                  <a:solidFill>
                    <a:srgbClr val="002060"/>
                  </a:solidFill>
                </a:rPr>
                <a:t>the </a:t>
              </a:r>
              <a:r>
                <a:rPr lang="en-US" altLang="zh-HK" dirty="0" smtClean="0">
                  <a:solidFill>
                    <a:srgbClr val="002060"/>
                  </a:solidFill>
                </a:rPr>
                <a:t>body appropriately </a:t>
              </a:r>
              <a:r>
                <a:rPr lang="en-US" altLang="zh-HK" dirty="0">
                  <a:solidFill>
                    <a:srgbClr val="002060"/>
                  </a:solidFill>
                </a:rPr>
                <a:t>to reinforce messages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10448" y="1633512"/>
            <a:ext cx="2364667" cy="2723262"/>
            <a:chOff x="4682543" y="-98024"/>
            <a:chExt cx="1291461" cy="1484438"/>
          </a:xfrm>
        </p:grpSpPr>
        <p:sp>
          <p:nvSpPr>
            <p:cNvPr id="20" name="Hexagon 19"/>
            <p:cNvSpPr/>
            <p:nvPr/>
          </p:nvSpPr>
          <p:spPr>
            <a:xfrm rot="5400000">
              <a:off x="4586055" y="-1536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/>
            <p:cNvSpPr txBox="1"/>
            <p:nvPr/>
          </p:nvSpPr>
          <p:spPr>
            <a:xfrm>
              <a:off x="4748510" y="85698"/>
              <a:ext cx="1162266" cy="1205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dirty="0" smtClean="0">
                  <a:solidFill>
                    <a:srgbClr val="002060"/>
                  </a:solidFill>
                </a:rPr>
                <a:t>Appearance/</a:t>
              </a:r>
            </a:p>
            <a:p>
              <a:pPr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dirty="0" smtClean="0">
                  <a:solidFill>
                    <a:srgbClr val="002060"/>
                  </a:solidFill>
                </a:rPr>
                <a:t>Costumes</a:t>
              </a:r>
              <a:endParaRPr lang="en-US" altLang="zh-HK" sz="2000" b="1" dirty="0">
                <a:solidFill>
                  <a:srgbClr val="002060"/>
                </a:solidFill>
              </a:endParaRP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dirty="0" smtClean="0">
                  <a:solidFill>
                    <a:srgbClr val="002060"/>
                  </a:solidFill>
                </a:rPr>
                <a:t>Dress </a:t>
              </a:r>
              <a:r>
                <a:rPr lang="en-US" altLang="zh-HK" dirty="0">
                  <a:solidFill>
                    <a:srgbClr val="002060"/>
                  </a:solidFill>
                </a:rPr>
                <a:t>and groom appropriately to evoke a </a:t>
              </a:r>
              <a:r>
                <a:rPr lang="en-US" altLang="zh-HK" dirty="0" err="1">
                  <a:solidFill>
                    <a:srgbClr val="002060"/>
                  </a:solidFill>
                </a:rPr>
                <a:t>favourable</a:t>
              </a:r>
              <a:r>
                <a:rPr lang="en-US" altLang="zh-HK" dirty="0">
                  <a:solidFill>
                    <a:srgbClr val="002060"/>
                  </a:solidFill>
                </a:rPr>
                <a:t> first impression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02799" y="3965988"/>
            <a:ext cx="2405479" cy="2723262"/>
            <a:chOff x="3977558" y="1262128"/>
            <a:chExt cx="1313751" cy="1484438"/>
          </a:xfrm>
        </p:grpSpPr>
        <p:sp>
          <p:nvSpPr>
            <p:cNvPr id="27" name="Hexagon 26"/>
            <p:cNvSpPr/>
            <p:nvPr/>
          </p:nvSpPr>
          <p:spPr>
            <a:xfrm rot="5400000">
              <a:off x="3881070" y="1358616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alpha val="5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 txBox="1"/>
            <p:nvPr/>
          </p:nvSpPr>
          <p:spPr>
            <a:xfrm>
              <a:off x="3986242" y="1489626"/>
              <a:ext cx="1305067" cy="1021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dirty="0" smtClean="0">
                  <a:solidFill>
                    <a:srgbClr val="002060"/>
                  </a:solidFill>
                </a:rPr>
                <a:t>Movement</a:t>
              </a:r>
              <a:endParaRPr lang="en-US" altLang="zh-HK" sz="2000" b="1" dirty="0">
                <a:solidFill>
                  <a:srgbClr val="00206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dirty="0" smtClean="0">
                  <a:solidFill>
                    <a:srgbClr val="002060"/>
                  </a:solidFill>
                </a:rPr>
                <a:t>Use gestures and movements purposefully to arouse interests of the audience</a:t>
              </a:r>
              <a:endParaRPr lang="en-US" altLang="zh-HK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06540" y="3952298"/>
            <a:ext cx="2364667" cy="2723262"/>
            <a:chOff x="4677619" y="2522119"/>
            <a:chExt cx="1291461" cy="1484438"/>
          </a:xfrm>
        </p:grpSpPr>
        <p:sp>
          <p:nvSpPr>
            <p:cNvPr id="33" name="Hexagon 32"/>
            <p:cNvSpPr/>
            <p:nvPr/>
          </p:nvSpPr>
          <p:spPr>
            <a:xfrm rot="5400000">
              <a:off x="4581131" y="2618607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agon 4"/>
            <p:cNvSpPr txBox="1"/>
            <p:nvPr/>
          </p:nvSpPr>
          <p:spPr>
            <a:xfrm>
              <a:off x="4762982" y="2779804"/>
              <a:ext cx="1120736" cy="1021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>
                  <a:solidFill>
                    <a:srgbClr val="002060"/>
                  </a:solidFill>
                </a:rPr>
                <a:t>Props/AV aids</a:t>
              </a:r>
              <a:endParaRPr lang="en-US" altLang="zh-HK" sz="2000" b="1" dirty="0">
                <a:solidFill>
                  <a:srgbClr val="00206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dirty="0" smtClean="0">
                  <a:solidFill>
                    <a:srgbClr val="002060"/>
                  </a:solidFill>
                </a:rPr>
                <a:t>Use slides, captions</a:t>
              </a:r>
              <a:r>
                <a:rPr lang="en-US" altLang="zh-HK" dirty="0">
                  <a:solidFill>
                    <a:srgbClr val="002060"/>
                  </a:solidFill>
                </a:rPr>
                <a:t> </a:t>
              </a:r>
              <a:r>
                <a:rPr lang="en-US" altLang="zh-HK" dirty="0" smtClean="0">
                  <a:solidFill>
                    <a:srgbClr val="002060"/>
                  </a:solidFill>
                </a:rPr>
                <a:t>or props effectively to enhance communication </a:t>
              </a:r>
              <a:endParaRPr lang="en-US" altLang="zh-HK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02158" y="1612803"/>
            <a:ext cx="2424991" cy="2723262"/>
            <a:chOff x="4677619" y="2522119"/>
            <a:chExt cx="1324407" cy="1484438"/>
          </a:xfrm>
        </p:grpSpPr>
        <p:sp>
          <p:nvSpPr>
            <p:cNvPr id="39" name="Hexagon 38"/>
            <p:cNvSpPr/>
            <p:nvPr/>
          </p:nvSpPr>
          <p:spPr>
            <a:xfrm rot="5400000">
              <a:off x="4581131" y="2618607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alpha val="76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 txBox="1"/>
            <p:nvPr/>
          </p:nvSpPr>
          <p:spPr>
            <a:xfrm>
              <a:off x="4733730" y="2753444"/>
              <a:ext cx="1268296" cy="1021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14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Hexagon 4"/>
          <p:cNvSpPr txBox="1"/>
          <p:nvPr/>
        </p:nvSpPr>
        <p:spPr>
          <a:xfrm>
            <a:off x="6966785" y="1950094"/>
            <a:ext cx="2052000" cy="20619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HK" sz="2000" b="1" dirty="0">
                <a:solidFill>
                  <a:srgbClr val="002060"/>
                </a:solidFill>
              </a:rPr>
              <a:t>Facial 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expression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HK" dirty="0">
                <a:solidFill>
                  <a:srgbClr val="002060"/>
                </a:solidFill>
              </a:rPr>
              <a:t>Match the movements of different parts of the face with what is being said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8886612" y="3671528"/>
            <a:ext cx="2583394" cy="3053169"/>
            <a:chOff x="8460058" y="4026042"/>
            <a:chExt cx="2583394" cy="3053169"/>
          </a:xfrm>
        </p:grpSpPr>
        <p:sp>
          <p:nvSpPr>
            <p:cNvPr id="5" name="Oval 4"/>
            <p:cNvSpPr/>
            <p:nvPr/>
          </p:nvSpPr>
          <p:spPr>
            <a:xfrm>
              <a:off x="8460058" y="4026042"/>
              <a:ext cx="2583394" cy="30531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  <a:reflection blurRad="25400" endPos="0" dist="50800" dir="5400000" sy="-100000" algn="bl" rotWithShape="0"/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42" name="圖片 1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213" y="4432689"/>
              <a:ext cx="2180111" cy="2152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32507" y="3925380"/>
            <a:ext cx="2364667" cy="2723262"/>
            <a:chOff x="4677619" y="2522119"/>
            <a:chExt cx="1291461" cy="14844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Hexagon 29"/>
            <p:cNvSpPr/>
            <p:nvPr/>
          </p:nvSpPr>
          <p:spPr>
            <a:xfrm rot="5400000">
              <a:off x="4581131" y="2618607"/>
              <a:ext cx="1484438" cy="12914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/>
            <p:cNvSpPr txBox="1"/>
            <p:nvPr/>
          </p:nvSpPr>
          <p:spPr>
            <a:xfrm>
              <a:off x="4757612" y="2776517"/>
              <a:ext cx="1148716" cy="10217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sz="2000" b="1" kern="1200" dirty="0" smtClean="0">
                  <a:solidFill>
                    <a:srgbClr val="002060"/>
                  </a:solidFill>
                </a:rPr>
                <a:t>Eye contact</a:t>
              </a:r>
              <a:endParaRPr lang="en-US" altLang="zh-HK" sz="2000" b="1" dirty="0">
                <a:solidFill>
                  <a:srgbClr val="00206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HK" kern="1200" dirty="0" smtClean="0">
                  <a:solidFill>
                    <a:srgbClr val="002060"/>
                  </a:solidFill>
                </a:rPr>
                <a:t>Face the camera to </a:t>
              </a:r>
              <a:r>
                <a:rPr lang="en-US" altLang="zh-HK" kern="1200" smtClean="0">
                  <a:solidFill>
                    <a:srgbClr val="002060"/>
                  </a:solidFill>
                </a:rPr>
                <a:t>engage the </a:t>
              </a:r>
              <a:r>
                <a:rPr lang="en-US" altLang="zh-HK" kern="1200" dirty="0" smtClean="0">
                  <a:solidFill>
                    <a:srgbClr val="002060"/>
                  </a:solidFill>
                </a:rPr>
                <a:t>audience</a:t>
              </a:r>
              <a:endParaRPr lang="en-US" altLang="zh-HK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29</a:t>
            </a:fld>
            <a:endParaRPr lang="zh-HK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10878"/>
              </p:ext>
            </p:extLst>
          </p:nvPr>
        </p:nvGraphicFramePr>
        <p:xfrm>
          <a:off x="475826" y="170696"/>
          <a:ext cx="11240348" cy="621867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731771">
                  <a:extLst>
                    <a:ext uri="{9D8B030D-6E8A-4147-A177-3AD203B41FA5}">
                      <a16:colId xmlns:a16="http://schemas.microsoft.com/office/drawing/2014/main" val="171495843"/>
                    </a:ext>
                  </a:extLst>
                </a:gridCol>
                <a:gridCol w="8508577">
                  <a:extLst>
                    <a:ext uri="{9D8B030D-6E8A-4147-A177-3AD203B41FA5}">
                      <a16:colId xmlns:a16="http://schemas.microsoft.com/office/drawing/2014/main" val="920875063"/>
                    </a:ext>
                  </a:extLst>
                </a:gridCol>
              </a:tblGrid>
              <a:tr h="2665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Positive Values &amp; Attitudes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Sayings of Wisdom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00010"/>
                  </a:ext>
                </a:extLst>
              </a:tr>
              <a:tr h="431284">
                <a:tc row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</a:rPr>
                        <a:t>Cherishing Life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00" dirty="0">
                          <a:solidFill>
                            <a:srgbClr val="002060"/>
                          </a:solidFill>
                          <a:effectLst/>
                        </a:rPr>
                        <a:t>A bend in the road is not the end of the road. (Helen Keller)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015177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lvl="0" indent="-354013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2.  Nothing </a:t>
                      </a:r>
                      <a:r>
                        <a:rPr lang="en-US" sz="1800" b="1" kern="100" dirty="0">
                          <a:solidFill>
                            <a:srgbClr val="002060"/>
                          </a:solidFill>
                          <a:effectLst/>
                        </a:rPr>
                        <a:t>in life is to be feared, it is only to be understood. (Marie Curie)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148039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3.  Every </a:t>
                      </a:r>
                      <a:r>
                        <a:rPr lang="en-US" sz="1800" b="1" kern="100" dirty="0">
                          <a:solidFill>
                            <a:srgbClr val="002060"/>
                          </a:solidFill>
                          <a:effectLst/>
                        </a:rPr>
                        <a:t>man is the architect of his own fortune</a:t>
                      </a:r>
                      <a:r>
                        <a:rPr lang="en-US" sz="1800" b="1" kern="1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84234"/>
                  </a:ext>
                </a:extLst>
              </a:tr>
              <a:tr h="422910">
                <a:tc rowSpan="3"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  Empathy</a:t>
                      </a:r>
                      <a:endParaRPr lang="zh-TW" sz="18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rise by lifting others. (Robert G. Ingersoll) </a:t>
                      </a:r>
                      <a:endParaRPr lang="zh-TW" sz="18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99396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Kindness </a:t>
                      </a:r>
                      <a:r>
                        <a:rPr lang="en-US" sz="18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 gift that everyone can afford to give.</a:t>
                      </a:r>
                      <a:endParaRPr lang="zh-TW" sz="18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59008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lvl="0" indent="-354013" algn="l" defTabSz="4572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Empathy </a:t>
                      </a:r>
                      <a:r>
                        <a:rPr lang="en-US" sz="18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seeing with the eyes of another, listening with the </a:t>
                      </a:r>
                      <a:r>
                        <a:rPr lang="en-US" sz="1800" b="1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ears</a:t>
                      </a:r>
                      <a:r>
                        <a:rPr lang="en-US" sz="1800" b="1" kern="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 another </a:t>
                      </a:r>
                      <a:r>
                        <a:rPr lang="en-US" sz="18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feeling with the heart of another. (Alfred Adler)</a:t>
                      </a:r>
                      <a:endParaRPr lang="zh-TW" sz="18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47939"/>
                  </a:ext>
                </a:extLst>
              </a:tr>
              <a:tr h="445770"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rgbClr val="005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  Diligence</a:t>
                      </a:r>
                      <a:endParaRPr lang="zh-TW" sz="1800" b="1" kern="100" dirty="0">
                        <a:solidFill>
                          <a:srgbClr val="005C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00" dirty="0">
                          <a:solidFill>
                            <a:srgbClr val="005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pain, no gain. </a:t>
                      </a:r>
                      <a:endParaRPr lang="zh-TW" sz="1800" b="1" kern="100" dirty="0">
                        <a:solidFill>
                          <a:srgbClr val="005C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008046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rgbClr val="005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Diligence </a:t>
                      </a:r>
                      <a:r>
                        <a:rPr lang="en-US" sz="1800" b="1" kern="100" dirty="0">
                          <a:solidFill>
                            <a:srgbClr val="005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 mother of good luck. (Benjamin Franklin)</a:t>
                      </a:r>
                      <a:endParaRPr lang="zh-TW" sz="1800" b="1" kern="100" dirty="0">
                        <a:solidFill>
                          <a:srgbClr val="005C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27479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lvl="0" indent="-354013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rgbClr val="005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Great </a:t>
                      </a:r>
                      <a:r>
                        <a:rPr lang="en-US" sz="1800" b="1" kern="100" dirty="0">
                          <a:solidFill>
                            <a:srgbClr val="005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 are performed not by strength but by perseverance. </a:t>
                      </a:r>
                      <a:r>
                        <a:rPr lang="en-US" sz="1800" b="1" kern="100" dirty="0" smtClean="0">
                          <a:solidFill>
                            <a:srgbClr val="005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kern="100" dirty="0">
                          <a:solidFill>
                            <a:srgbClr val="005C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Samuel Johnson)</a:t>
                      </a:r>
                      <a:endParaRPr lang="zh-TW" sz="1800" b="1" kern="100" dirty="0">
                        <a:solidFill>
                          <a:srgbClr val="005C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526743"/>
                  </a:ext>
                </a:extLst>
              </a:tr>
              <a:tr h="445770"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IV. Respect </a:t>
                      </a:r>
                      <a:r>
                        <a:rPr lang="en-US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for Diversity</a:t>
                      </a:r>
                      <a:endParaRPr lang="zh-TW" sz="18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0541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0541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The essence of beauty is unity in variety. (Felix Mendelssohn)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376327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  It </a:t>
                      </a: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takes all sorts to make a world.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95940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lvl="0" indent="-354013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  Respect </a:t>
                      </a: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for ourselves guides our morals; respect for others guides </a:t>
                      </a:r>
                      <a:r>
                        <a:rPr lang="en-US" sz="1800" b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our</a:t>
                      </a:r>
                      <a:r>
                        <a:rPr lang="en-US" sz="1800" b="1" kern="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manners</a:t>
                      </a:r>
                      <a:r>
                        <a:rPr lang="en-US" sz="18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 (Laurence Sterne)</a:t>
                      </a:r>
                      <a:endParaRPr lang="zh-TW" sz="18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048" marR="6004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417977"/>
                  </a:ext>
                </a:extLst>
              </a:tr>
            </a:tbl>
          </a:graphicData>
        </a:graphic>
      </p:graphicFrame>
      <p:sp>
        <p:nvSpPr>
          <p:cNvPr id="7" name="Pentagon 6">
            <a:hlinkClick r:id="rId3" action="ppaction://hlinksldjump"/>
          </p:cNvPr>
          <p:cNvSpPr/>
          <p:nvPr/>
        </p:nvSpPr>
        <p:spPr>
          <a:xfrm flipH="1">
            <a:off x="9692640" y="6423660"/>
            <a:ext cx="1520190" cy="37147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bg1"/>
                </a:solidFill>
              </a:rPr>
              <a:t>Back to P.5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756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799"/>
            <a:ext cx="12192000" cy="1400530"/>
          </a:xfrm>
        </p:spPr>
        <p:txBody>
          <a:bodyPr/>
          <a:lstStyle/>
          <a:p>
            <a:pPr algn="ctr"/>
            <a:r>
              <a:rPr lang="en-US" altLang="zh-HK" b="1" dirty="0" smtClean="0">
                <a:solidFill>
                  <a:srgbClr val="002060"/>
                </a:solidFill>
              </a:rPr>
              <a:t>What is a Motivational Speech?</a:t>
            </a:r>
            <a:endParaRPr lang="zh-HK" alt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74" y="1416378"/>
            <a:ext cx="6458921" cy="3621078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5">
                  <a:lumMod val="50000"/>
                </a:schemeClr>
              </a:buClr>
            </a:pPr>
            <a:r>
              <a:rPr lang="en-US" altLang="zh-HK" sz="2800" b="1" dirty="0" smtClean="0">
                <a:solidFill>
                  <a:srgbClr val="002060"/>
                </a:solidFill>
              </a:rPr>
              <a:t>A motivational speech is a public speech intended to </a:t>
            </a:r>
            <a:r>
              <a:rPr lang="en-US" altLang="zh-HK" sz="2800" b="1" dirty="0">
                <a:solidFill>
                  <a:schemeClr val="accent1">
                    <a:lumMod val="75000"/>
                  </a:schemeClr>
                </a:solidFill>
              </a:rPr>
              <a:t>encourage</a:t>
            </a:r>
            <a:r>
              <a:rPr lang="en-US" altLang="zh-HK" sz="2800" b="1" dirty="0" smtClean="0">
                <a:solidFill>
                  <a:schemeClr val="bg1"/>
                </a:solidFill>
              </a:rPr>
              <a:t> 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the audience to </a:t>
            </a:r>
            <a:r>
              <a:rPr lang="en-US" altLang="zh-HK" sz="2800" b="1" dirty="0">
                <a:solidFill>
                  <a:schemeClr val="accent1">
                    <a:lumMod val="75000"/>
                  </a:schemeClr>
                </a:solidFill>
              </a:rPr>
              <a:t>reflect</a:t>
            </a:r>
            <a:r>
              <a:rPr lang="en-US" altLang="zh-HK" sz="2800" b="1" dirty="0" smtClean="0">
                <a:solidFill>
                  <a:schemeClr val="bg1"/>
                </a:solidFill>
              </a:rPr>
              <a:t> </a:t>
            </a:r>
            <a:r>
              <a:rPr lang="en-US" altLang="zh-HK" sz="2800" b="1" dirty="0">
                <a:solidFill>
                  <a:srgbClr val="002060"/>
                </a:solidFill>
              </a:rPr>
              <a:t>and</a:t>
            </a:r>
            <a:r>
              <a:rPr lang="en-US" altLang="zh-HK" sz="2800" b="1" dirty="0" smtClean="0">
                <a:solidFill>
                  <a:schemeClr val="bg1"/>
                </a:solidFill>
              </a:rPr>
              <a:t> </a:t>
            </a:r>
            <a:r>
              <a:rPr lang="en-US" altLang="zh-HK" sz="2800" b="1" dirty="0">
                <a:solidFill>
                  <a:schemeClr val="accent1">
                    <a:lumMod val="75000"/>
                  </a:schemeClr>
                </a:solidFill>
              </a:rPr>
              <a:t>inspire</a:t>
            </a:r>
            <a:r>
              <a:rPr lang="en-US" altLang="zh-HK" sz="2800" b="1" dirty="0" smtClean="0">
                <a:solidFill>
                  <a:schemeClr val="bg1"/>
                </a:solidFill>
              </a:rPr>
              <a:t> </a:t>
            </a:r>
            <a:r>
              <a:rPr lang="en-US" altLang="zh-HK" sz="2800" b="1" dirty="0">
                <a:solidFill>
                  <a:srgbClr val="002060"/>
                </a:solidFill>
              </a:rPr>
              <a:t>them to take actions to make a change. </a:t>
            </a:r>
          </a:p>
          <a:p>
            <a:pPr algn="just">
              <a:buClr>
                <a:schemeClr val="accent5">
                  <a:lumMod val="50000"/>
                </a:schemeClr>
              </a:buClr>
            </a:pPr>
            <a:r>
              <a:rPr lang="en-US" altLang="zh-HK" sz="2800" b="1" dirty="0">
                <a:solidFill>
                  <a:srgbClr val="002060"/>
                </a:solidFill>
              </a:rPr>
              <a:t>In the </a:t>
            </a:r>
            <a:r>
              <a:rPr lang="en-US" altLang="zh-HK" sz="2800" b="1" dirty="0" smtClean="0">
                <a:solidFill>
                  <a:schemeClr val="accent1">
                    <a:lumMod val="75000"/>
                  </a:schemeClr>
                </a:solidFill>
              </a:rPr>
              <a:t>“SOW Motivational Talk Contest”</a:t>
            </a:r>
            <a:r>
              <a:rPr lang="en-US" altLang="zh-HK" sz="2800" b="1" dirty="0">
                <a:solidFill>
                  <a:srgbClr val="002060"/>
                </a:solidFill>
              </a:rPr>
              <a:t>,</a:t>
            </a:r>
            <a:r>
              <a:rPr lang="en-US" altLang="zh-HK" sz="2800" b="1" dirty="0" smtClean="0">
                <a:solidFill>
                  <a:schemeClr val="bg1"/>
                </a:solidFill>
              </a:rPr>
              <a:t> </a:t>
            </a:r>
            <a:r>
              <a:rPr lang="en-US" altLang="zh-HK" sz="2800" b="1" dirty="0">
                <a:solidFill>
                  <a:srgbClr val="002060"/>
                </a:solidFill>
              </a:rPr>
              <a:t>we aim to promote </a:t>
            </a:r>
            <a:r>
              <a:rPr lang="en-US" altLang="zh-HK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positive values 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under </a:t>
            </a:r>
            <a:r>
              <a:rPr lang="en-US" altLang="zh-HK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overarching theme</a:t>
            </a:r>
            <a:r>
              <a:rPr lang="en-US" altLang="zh-HK" sz="28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Clr>
                <a:schemeClr val="accent5">
                  <a:lumMod val="50000"/>
                </a:schemeClr>
              </a:buClr>
            </a:pPr>
            <a:endParaRPr lang="en-US" altLang="zh-HK" sz="2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3</a:t>
            </a:fld>
            <a:endParaRPr lang="zh-HK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6859588" y="1468934"/>
            <a:ext cx="5040000" cy="5040000"/>
            <a:chOff x="6815122" y="1271445"/>
            <a:chExt cx="5040000" cy="5040000"/>
          </a:xfrm>
        </p:grpSpPr>
        <p:grpSp>
          <p:nvGrpSpPr>
            <p:cNvPr id="18" name="群組 17"/>
            <p:cNvGrpSpPr/>
            <p:nvPr/>
          </p:nvGrpSpPr>
          <p:grpSpPr>
            <a:xfrm>
              <a:off x="6815122" y="1271445"/>
              <a:ext cx="5040000" cy="5040000"/>
              <a:chOff x="6733594" y="1588801"/>
              <a:chExt cx="5040000" cy="5040000"/>
            </a:xfrm>
          </p:grpSpPr>
          <p:sp>
            <p:nvSpPr>
              <p:cNvPr id="30" name="橢圓 29"/>
              <p:cNvSpPr/>
              <p:nvPr/>
            </p:nvSpPr>
            <p:spPr>
              <a:xfrm>
                <a:off x="6733594" y="1588801"/>
                <a:ext cx="5040000" cy="504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33000">
                    <a:schemeClr val="accent3"/>
                  </a:gs>
                  <a:gs pos="6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HK" alt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8173594" y="3028801"/>
                <a:ext cx="2160000" cy="2160000"/>
                <a:chOff x="8533594" y="3463276"/>
                <a:chExt cx="2160000" cy="2160000"/>
              </a:xfrm>
            </p:grpSpPr>
            <p:sp>
              <p:nvSpPr>
                <p:cNvPr id="32" name="橢圓 31"/>
                <p:cNvSpPr/>
                <p:nvPr/>
              </p:nvSpPr>
              <p:spPr>
                <a:xfrm>
                  <a:off x="8533594" y="3463276"/>
                  <a:ext cx="2160000" cy="21600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HK" altLang="en-US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3" name="文字方塊 9"/>
                <p:cNvSpPr txBox="1"/>
                <p:nvPr/>
              </p:nvSpPr>
              <p:spPr>
                <a:xfrm>
                  <a:off x="8533594" y="3837137"/>
                  <a:ext cx="2160000" cy="15696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HK" sz="3200" b="1" dirty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Leading </a:t>
                  </a:r>
                  <a:endParaRPr lang="en-US" altLang="zh-HK" sz="32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  <a:p>
                  <a:pPr algn="ctr"/>
                  <a:r>
                    <a:rPr lang="en-US" altLang="zh-HK" sz="3200" b="1" dirty="0" smtClean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a </a:t>
                  </a:r>
                  <a:r>
                    <a:rPr lang="en-US" altLang="zh-HK" sz="3200" b="1" dirty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Positive </a:t>
                  </a:r>
                  <a:r>
                    <a:rPr lang="en-US" altLang="zh-HK" sz="3200" b="1" dirty="0" smtClean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Life</a:t>
                  </a:r>
                  <a:endParaRPr lang="zh-HK" altLang="en-US" sz="32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" name="群組 19"/>
            <p:cNvGrpSpPr/>
            <p:nvPr/>
          </p:nvGrpSpPr>
          <p:grpSpPr>
            <a:xfrm>
              <a:off x="7322541" y="1832985"/>
              <a:ext cx="3914325" cy="3784044"/>
              <a:chOff x="7322541" y="1832985"/>
              <a:chExt cx="3914325" cy="3784044"/>
            </a:xfrm>
          </p:grpSpPr>
          <p:sp>
            <p:nvSpPr>
              <p:cNvPr id="21" name="TextBox 55">
                <a:extLst>
                  <a:ext uri="{FF2B5EF4-FFF2-40B4-BE49-F238E27FC236}">
                    <a16:creationId xmlns:a16="http://schemas.microsoft.com/office/drawing/2014/main" id="{D22389F0-CD9D-4814-B3CB-158B8598660B}"/>
                  </a:ext>
                </a:extLst>
              </p:cNvPr>
              <p:cNvSpPr txBox="1"/>
              <p:nvPr/>
            </p:nvSpPr>
            <p:spPr>
              <a:xfrm rot="5400000">
                <a:off x="7816866" y="2104847"/>
                <a:ext cx="3240000" cy="3240000"/>
              </a:xfrm>
              <a:prstGeom prst="rect">
                <a:avLst/>
              </a:prstGeom>
              <a:noFill/>
            </p:spPr>
            <p:txBody>
              <a:bodyPr spcFirstLastPara="1" wrap="square" numCol="1" rtlCol="0" anchor="ctr">
                <a:prstTxWarp prst="textArchUp">
                  <a:avLst>
                    <a:gd name="adj" fmla="val 12073063"/>
                  </a:avLst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8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Empathy</a:t>
                </a:r>
                <a:endParaRPr lang="zh-HK" alt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" name="TextBox 55">
                <a:extLst>
                  <a:ext uri="{FF2B5EF4-FFF2-40B4-BE49-F238E27FC236}">
                    <a16:creationId xmlns:a16="http://schemas.microsoft.com/office/drawing/2014/main" id="{D22389F0-CD9D-4814-B3CB-158B8598660B}"/>
                  </a:ext>
                </a:extLst>
              </p:cNvPr>
              <p:cNvSpPr txBox="1"/>
              <p:nvPr/>
            </p:nvSpPr>
            <p:spPr>
              <a:xfrm rot="5400000">
                <a:off x="7715122" y="2133345"/>
                <a:ext cx="3240000" cy="3240000"/>
              </a:xfrm>
              <a:prstGeom prst="rect">
                <a:avLst/>
              </a:prstGeom>
              <a:noFill/>
            </p:spPr>
            <p:txBody>
              <a:bodyPr spcFirstLastPara="1" wrap="square" numCol="1" rtlCol="0" anchor="ctr">
                <a:prstTxWarp prst="textArchUp">
                  <a:avLst>
                    <a:gd name="adj" fmla="val 5452136"/>
                  </a:avLst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8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Cherishing Life</a:t>
                </a:r>
                <a:endParaRPr lang="zh-HK" alt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" name="TextBox 58">
                <a:extLst>
                  <a:ext uri="{FF2B5EF4-FFF2-40B4-BE49-F238E27FC236}">
                    <a16:creationId xmlns:a16="http://schemas.microsoft.com/office/drawing/2014/main" id="{322FF2AC-A1CE-4A54-AEC8-D0600C8D0F23}"/>
                  </a:ext>
                </a:extLst>
              </p:cNvPr>
              <p:cNvSpPr txBox="1"/>
              <p:nvPr/>
            </p:nvSpPr>
            <p:spPr>
              <a:xfrm rot="18915768">
                <a:off x="7322541" y="1832985"/>
                <a:ext cx="3600000" cy="3600000"/>
              </a:xfrm>
              <a:prstGeom prst="rect">
                <a:avLst/>
              </a:prstGeom>
              <a:noFill/>
            </p:spPr>
            <p:txBody>
              <a:bodyPr spcFirstLastPara="1" wrap="square" numCol="1" rtlCol="0" anchor="ctr">
                <a:prstTxWarp prst="textArchDown">
                  <a:avLst>
                    <a:gd name="adj" fmla="val 16293458"/>
                  </a:avLst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IN" sz="28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Respect for</a:t>
                </a:r>
              </a:p>
              <a:p>
                <a:pPr algn="ctr"/>
                <a:r>
                  <a:rPr lang="en-IN" sz="28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Diversity</a:t>
                </a:r>
                <a:endParaRPr lang="en-IN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" name="TextBox 58">
                <a:extLst>
                  <a:ext uri="{FF2B5EF4-FFF2-40B4-BE49-F238E27FC236}">
                    <a16:creationId xmlns:a16="http://schemas.microsoft.com/office/drawing/2014/main" id="{322FF2AC-A1CE-4A54-AEC8-D0600C8D0F23}"/>
                  </a:ext>
                </a:extLst>
              </p:cNvPr>
              <p:cNvSpPr txBox="1"/>
              <p:nvPr/>
            </p:nvSpPr>
            <p:spPr>
              <a:xfrm rot="2700000">
                <a:off x="7636866" y="2017029"/>
                <a:ext cx="3600000" cy="3600000"/>
              </a:xfrm>
              <a:prstGeom prst="rect">
                <a:avLst/>
              </a:prstGeom>
              <a:noFill/>
            </p:spPr>
            <p:txBody>
              <a:bodyPr spcFirstLastPara="1" wrap="square" numCol="1" rtlCol="0" anchor="ctr">
                <a:prstTxWarp prst="textArchDown">
                  <a:avLst>
                    <a:gd name="adj" fmla="val 16383378"/>
                  </a:avLst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IN" sz="28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Diligence</a:t>
                </a:r>
                <a:endParaRPr lang="en-IN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177746" y="4820977"/>
            <a:ext cx="5105458" cy="203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Clr>
                <a:schemeClr val="accent5">
                  <a:lumMod val="50000"/>
                </a:schemeClr>
              </a:buClr>
            </a:pPr>
            <a:r>
              <a:rPr lang="en-US" altLang="zh-HK" sz="2600" b="1" dirty="0" smtClean="0">
                <a:solidFill>
                  <a:srgbClr val="002060"/>
                </a:solidFill>
              </a:rPr>
              <a:t>More information about the competition can be found in </a:t>
            </a:r>
            <a:r>
              <a:rPr lang="en-US" altLang="zh-HK" sz="2600" u="sng" dirty="0" smtClean="0">
                <a:hlinkClick r:id="rId3"/>
              </a:rPr>
              <a:t>https://www.edb.gov.hk/Resources_Moti_Talk</a:t>
            </a:r>
            <a:endParaRPr lang="en-US" altLang="zh-HK" sz="2600" b="1" dirty="0" smtClean="0">
              <a:solidFill>
                <a:srgbClr val="002060"/>
              </a:solidFill>
            </a:endParaRPr>
          </a:p>
          <a:p>
            <a:pPr algn="just">
              <a:buClr>
                <a:schemeClr val="accent5">
                  <a:lumMod val="50000"/>
                </a:schemeClr>
              </a:buClr>
            </a:pPr>
            <a:endParaRPr lang="en-US" altLang="zh-HK" sz="2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MotivationTal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38" y="4914135"/>
            <a:ext cx="1420790" cy="14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75657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996"/>
            <a:ext cx="12192000" cy="1400530"/>
          </a:xfrm>
        </p:spPr>
        <p:txBody>
          <a:bodyPr/>
          <a:lstStyle/>
          <a:p>
            <a:pPr algn="ctr"/>
            <a:r>
              <a:rPr lang="en-US" altLang="zh-HK" b="1" dirty="0" smtClean="0">
                <a:solidFill>
                  <a:srgbClr val="00359E"/>
                </a:solidFill>
              </a:rPr>
              <a:t>How to Write a Motivational Speech?</a:t>
            </a:r>
            <a:endParaRPr lang="zh-HK" altLang="en-US" b="1" dirty="0">
              <a:solidFill>
                <a:srgbClr val="00359E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56766"/>
              </p:ext>
            </p:extLst>
          </p:nvPr>
        </p:nvGraphicFramePr>
        <p:xfrm>
          <a:off x="491270" y="2596055"/>
          <a:ext cx="11093569" cy="451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4</a:t>
            </a:fld>
            <a:endParaRPr lang="zh-HK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4743" y="1254583"/>
            <a:ext cx="10110471" cy="1890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HK" sz="2400" b="1" dirty="0" smtClean="0">
                <a:solidFill>
                  <a:srgbClr val="002060"/>
                </a:solidFill>
              </a:rPr>
              <a:t>Developing and giving a speech may seem challenging. Follow these tips and you will be one step closer to standing before a crowd to make your thought-provoking speech.</a:t>
            </a:r>
          </a:p>
          <a:p>
            <a:pPr marL="0" indent="0">
              <a:buNone/>
            </a:pPr>
            <a:endParaRPr lang="zh-HK" alt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08" y="3996690"/>
            <a:ext cx="853127" cy="1131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6582" y="1175657"/>
            <a:ext cx="1194438" cy="1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9" y="339336"/>
            <a:ext cx="9404723" cy="1400530"/>
          </a:xfrm>
        </p:spPr>
        <p:txBody>
          <a:bodyPr/>
          <a:lstStyle/>
          <a:p>
            <a:pPr algn="ctr"/>
            <a:r>
              <a:rPr lang="en-US" altLang="zh-HK" b="1" dirty="0" smtClean="0">
                <a:solidFill>
                  <a:srgbClr val="FF0000"/>
                </a:solidFill>
              </a:rPr>
              <a:t>1. Determining the Central Theme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6" y="1371600"/>
            <a:ext cx="4705350" cy="5238750"/>
          </a:xfrm>
          <a:solidFill>
            <a:schemeClr val="bg2">
              <a:lumMod val="20000"/>
              <a:lumOff val="80000"/>
            </a:schemeClr>
          </a:solidFill>
          <a:effectLst>
            <a:glow rad="114300">
              <a:schemeClr val="accent1">
                <a:alpha val="40000"/>
              </a:schemeClr>
            </a:glow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n-US" altLang="zh-HK" dirty="0" smtClean="0">
                <a:solidFill>
                  <a:schemeClr val="bg1"/>
                </a:solidFill>
              </a:rPr>
              <a:t>In the “SOW Motivational Talk Contest”, you are required to write a motivational speech based on a </a:t>
            </a:r>
            <a:r>
              <a:rPr lang="en-US" altLang="zh-HK" b="1" dirty="0" smtClean="0">
                <a:solidFill>
                  <a:srgbClr val="FF0000"/>
                </a:solidFill>
              </a:rPr>
              <a:t>text</a:t>
            </a:r>
            <a:r>
              <a:rPr lang="en-US" altLang="zh-HK" dirty="0" smtClean="0">
                <a:solidFill>
                  <a:srgbClr val="FF0000"/>
                </a:solidFill>
              </a:rPr>
              <a:t> </a:t>
            </a:r>
            <a:r>
              <a:rPr lang="en-US" altLang="zh-HK" dirty="0" smtClean="0">
                <a:solidFill>
                  <a:schemeClr val="bg1"/>
                </a:solidFill>
              </a:rPr>
              <a:t>(e.g. a book, a film, a poem or the lyrics of a song). </a:t>
            </a:r>
          </a:p>
          <a:p>
            <a:pPr marL="0" indent="0" algn="just">
              <a:buNone/>
            </a:pPr>
            <a:r>
              <a:rPr lang="en-US" altLang="zh-HK" dirty="0" smtClean="0">
                <a:solidFill>
                  <a:schemeClr val="bg1"/>
                </a:solidFill>
              </a:rPr>
              <a:t>When you choose a text, look for one that matches any of the sub-themes: 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zh-HK" b="1" dirty="0" smtClean="0">
                <a:solidFill>
                  <a:srgbClr val="FF0000"/>
                </a:solidFill>
              </a:rPr>
              <a:t>Cherishing Life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zh-HK" b="1" dirty="0" smtClean="0">
                <a:solidFill>
                  <a:srgbClr val="FF0000"/>
                </a:solidFill>
              </a:rPr>
              <a:t>Empathy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zh-HK" b="1" dirty="0" smtClean="0">
                <a:solidFill>
                  <a:srgbClr val="FF0000"/>
                </a:solidFill>
              </a:rPr>
              <a:t>Diligence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zh-HK" b="1" dirty="0" smtClean="0">
                <a:solidFill>
                  <a:srgbClr val="FF0000"/>
                </a:solidFill>
              </a:rPr>
              <a:t>Respect for Diversity</a:t>
            </a:r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gray">
          <a:xfrm>
            <a:off x="11353801" y="609031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776001-BCCA-46C4-B222-0333AA55D010}" type="slidenum">
              <a:rPr lang="zh-HK" altLang="en-US" smtClean="0"/>
              <a:pPr/>
              <a:t>5</a:t>
            </a:fld>
            <a:endParaRPr lang="zh-HK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97394" y="1357312"/>
            <a:ext cx="4708807" cy="5267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143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en-US" altLang="zh-HK" dirty="0" smtClean="0">
                <a:solidFill>
                  <a:schemeClr val="bg1"/>
                </a:solidFill>
              </a:rPr>
              <a:t>Under each sub-theme, there are three Sayings of Wisdom (SOW). (Click </a:t>
            </a:r>
            <a:r>
              <a:rPr lang="en-US" altLang="zh-HK" u="sng" dirty="0" smtClean="0">
                <a:solidFill>
                  <a:schemeClr val="bg1"/>
                </a:solidFill>
                <a:hlinkClick r:id="rId3" action="ppaction://hlinksldjump"/>
              </a:rPr>
              <a:t>here</a:t>
            </a:r>
            <a:r>
              <a:rPr lang="en-US" altLang="zh-HK" dirty="0" smtClean="0">
                <a:solidFill>
                  <a:schemeClr val="bg1"/>
                </a:solidFill>
              </a:rPr>
              <a:t> for all the 12 SOW). </a:t>
            </a:r>
          </a:p>
          <a:p>
            <a:pPr marL="0" indent="0" algn="just">
              <a:buNone/>
            </a:pPr>
            <a:r>
              <a:rPr lang="en-US" altLang="zh-HK" dirty="0" smtClean="0">
                <a:solidFill>
                  <a:schemeClr val="bg1"/>
                </a:solidFill>
              </a:rPr>
              <a:t>Choose one SOW that best echoes the theme of your text.</a:t>
            </a:r>
          </a:p>
          <a:p>
            <a:pPr marL="0" indent="0">
              <a:buNone/>
            </a:pPr>
            <a:r>
              <a:rPr lang="en-US" altLang="zh-HK" b="1" dirty="0" smtClean="0">
                <a:solidFill>
                  <a:schemeClr val="bg1"/>
                </a:solidFill>
              </a:rPr>
              <a:t>E.g</a:t>
            </a:r>
            <a:r>
              <a:rPr lang="en-US" altLang="zh-HK" dirty="0" smtClean="0">
                <a:solidFill>
                  <a:schemeClr val="bg1"/>
                </a:solidFill>
              </a:rPr>
              <a:t>.</a:t>
            </a:r>
          </a:p>
          <a:p>
            <a:endParaRPr lang="zh-HK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283" y="5776202"/>
            <a:ext cx="873264" cy="720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68140">
            <a:off x="7442005" y="3176351"/>
            <a:ext cx="1266020" cy="1243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275">
            <a:off x="3967002" y="5666096"/>
            <a:ext cx="925175" cy="600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8354" y="4378000"/>
            <a:ext cx="4346399" cy="4335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68140">
            <a:off x="2940974" y="5356185"/>
            <a:ext cx="864122" cy="848973"/>
          </a:xfrm>
          <a:prstGeom prst="rect">
            <a:avLst/>
          </a:prstGeom>
        </p:spPr>
      </p:pic>
      <p:pic>
        <p:nvPicPr>
          <p:cNvPr id="1026" name="Picture 2" descr="Red Arrow Clip Art at Clker.com - vector clip art online, royalty free &amp;  public doma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36" y="3602690"/>
            <a:ext cx="1269178" cy="99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97393" y="5679903"/>
            <a:ext cx="4687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altLang="zh-HK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 </a:t>
            </a:r>
            <a:r>
              <a:rPr lang="en-US" altLang="zh-HK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 one from your text. (See Example A </a:t>
            </a:r>
            <a:r>
              <a:rPr lang="en-US" altLang="zh-HK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 P.2 of the worksheet.) </a:t>
            </a:r>
            <a:endParaRPr lang="zh-HK" alt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91454">
            <a:off x="673045" y="5257180"/>
            <a:ext cx="994285" cy="906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7304" y="4740721"/>
            <a:ext cx="3763361" cy="918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0542" y="3793020"/>
            <a:ext cx="2085706" cy="4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6</a:t>
            </a:fld>
            <a:endParaRPr lang="zh-HK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1" y="1344596"/>
            <a:ext cx="5905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b="1" dirty="0" smtClean="0">
                <a:solidFill>
                  <a:srgbClr val="002060"/>
                </a:solidFill>
              </a:rPr>
              <a:t>When </a:t>
            </a:r>
            <a:r>
              <a:rPr lang="en-US" altLang="zh-HK" sz="2000" b="1" dirty="0">
                <a:solidFill>
                  <a:srgbClr val="002060"/>
                </a:solidFill>
              </a:rPr>
              <a:t>the central theme 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is determined, you can start generating ideas for your speech.</a:t>
            </a:r>
            <a:endParaRPr lang="en-US" altLang="zh-HK" sz="2000" b="1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HK" sz="2000" b="1" dirty="0" smtClean="0">
                <a:solidFill>
                  <a:srgbClr val="002060"/>
                </a:solidFill>
              </a:rPr>
              <a:t>The key message(s) you want to share in the speech should be related to the</a:t>
            </a:r>
            <a:r>
              <a:rPr lang="en-US" altLang="zh-HK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HK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text</a:t>
            </a:r>
            <a:r>
              <a:rPr lang="en-US" altLang="zh-HK" sz="2000" b="1" dirty="0">
                <a:solidFill>
                  <a:srgbClr val="002060"/>
                </a:solidFill>
              </a:rPr>
              <a:t>,</a:t>
            </a:r>
            <a:r>
              <a:rPr lang="en-US" altLang="zh-HK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the </a:t>
            </a:r>
            <a:r>
              <a:rPr lang="en-US" altLang="zh-HK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SOW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 you </a:t>
            </a:r>
            <a:r>
              <a:rPr lang="en-US" altLang="zh-HK" sz="2000" b="1" dirty="0">
                <a:solidFill>
                  <a:srgbClr val="002060"/>
                </a:solidFill>
              </a:rPr>
              <a:t>have 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chosen and your </a:t>
            </a:r>
            <a:r>
              <a:rPr lang="en-US" altLang="zh-HK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personal experience and reflection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. </a:t>
            </a:r>
            <a:endParaRPr lang="zh-HK" alt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624" y="464161"/>
            <a:ext cx="109286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b="1" dirty="0" smtClean="0">
                <a:solidFill>
                  <a:srgbClr val="003366"/>
                </a:solidFill>
              </a:rPr>
              <a:t>2. Generating Idea(s)</a:t>
            </a:r>
            <a:endParaRPr lang="zh-HK" altLang="en-US" b="1" dirty="0">
              <a:solidFill>
                <a:srgbClr val="003366"/>
              </a:solidFill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527027826"/>
              </p:ext>
            </p:extLst>
          </p:nvPr>
        </p:nvGraphicFramePr>
        <p:xfrm>
          <a:off x="4527551" y="248262"/>
          <a:ext cx="8826500" cy="601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02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V="1">
            <a:off x="4565062" y="3061097"/>
            <a:ext cx="614245" cy="40281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850666" y="2640103"/>
            <a:ext cx="576002" cy="35570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103097" y="3484216"/>
            <a:ext cx="373589" cy="17207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92881" y="4369756"/>
            <a:ext cx="508498" cy="45837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97098" y="4369757"/>
            <a:ext cx="494956" cy="458369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6034719" y="3191207"/>
            <a:ext cx="355618" cy="71602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4" idx="2"/>
          </p:cNvCxnSpPr>
          <p:nvPr/>
        </p:nvCxnSpPr>
        <p:spPr>
          <a:xfrm>
            <a:off x="6563908" y="3061097"/>
            <a:ext cx="961251" cy="2938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7</a:t>
            </a:fld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4299" y="70461"/>
            <a:ext cx="109286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HK" altLang="en-US" b="1" dirty="0">
              <a:solidFill>
                <a:srgbClr val="0033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830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b="1" dirty="0">
                <a:solidFill>
                  <a:srgbClr val="003366"/>
                </a:solidFill>
              </a:rPr>
              <a:t>Generating </a:t>
            </a:r>
            <a:r>
              <a:rPr lang="en-US" altLang="zh-HK" sz="2400" b="1" dirty="0" smtClean="0">
                <a:solidFill>
                  <a:srgbClr val="003366"/>
                </a:solidFill>
              </a:rPr>
              <a:t>ideas – </a:t>
            </a:r>
            <a:r>
              <a:rPr lang="en-US" altLang="zh-HK" sz="2400" b="1" dirty="0">
                <a:solidFill>
                  <a:srgbClr val="003366"/>
                </a:solidFill>
              </a:rPr>
              <a:t>U</a:t>
            </a:r>
            <a:r>
              <a:rPr lang="en-US" altLang="zh-HK" sz="2400" b="1" dirty="0" smtClean="0">
                <a:solidFill>
                  <a:srgbClr val="003366"/>
                </a:solidFill>
              </a:rPr>
              <a:t>sing a Mind Map</a:t>
            </a:r>
          </a:p>
          <a:p>
            <a:pPr algn="ctr"/>
            <a:r>
              <a:rPr lang="en-US" altLang="zh-HK" sz="2400" b="1" dirty="0" smtClean="0">
                <a:solidFill>
                  <a:srgbClr val="003366"/>
                </a:solidFill>
              </a:rPr>
              <a:t>An Example (Example B on P.2 of the worksheet)</a:t>
            </a:r>
            <a:endParaRPr lang="zh-HK" altLang="en-US" sz="2400" b="1" dirty="0">
              <a:solidFill>
                <a:srgbClr val="003366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82953" y="1887866"/>
            <a:ext cx="2503474" cy="1308778"/>
          </a:xfrm>
          <a:prstGeom prst="ellipse">
            <a:avLst/>
          </a:prstGeom>
          <a:solidFill>
            <a:srgbClr val="F28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zh-HK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Value: Diligence</a:t>
            </a:r>
            <a:endParaRPr lang="zh-HK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94391" y="3429760"/>
            <a:ext cx="1404711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zh-HK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SOW:</a:t>
            </a:r>
            <a:r>
              <a:rPr lang="en-US" altLang="zh-HK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en-US" altLang="zh-HK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pain, No gain</a:t>
            </a:r>
            <a:endParaRPr lang="zh-HK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34690" y="3593029"/>
            <a:ext cx="169106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zh-HK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Text:</a:t>
            </a:r>
            <a:r>
              <a:rPr lang="en-US" altLang="zh-HK" sz="17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HK" sz="17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</a:t>
            </a:r>
            <a:r>
              <a:rPr lang="en-US" altLang="zh-HK" sz="1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Positive Corner</a:t>
            </a:r>
            <a:endParaRPr lang="zh-HK" altLang="en-US" sz="17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34386" y="4708503"/>
            <a:ext cx="1484261" cy="895461"/>
          </a:xfrm>
          <a:prstGeom prst="roundRect">
            <a:avLst/>
          </a:prstGeom>
          <a:solidFill>
            <a:srgbClr val="7BBD6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400" b="1" i="1" dirty="0" smtClean="0">
                <a:solidFill>
                  <a:schemeClr val="accent4">
                    <a:lumMod val="50000"/>
                  </a:schemeClr>
                </a:solidFill>
              </a:rPr>
              <a:t>Tips &amp;  stories about  not giving up</a:t>
            </a:r>
            <a:endParaRPr lang="zh-HK" altLang="en-US" sz="1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66471" y="4708503"/>
            <a:ext cx="1484261" cy="1235097"/>
          </a:xfrm>
          <a:prstGeom prst="roundRect">
            <a:avLst/>
          </a:prstGeom>
          <a:solidFill>
            <a:srgbClr val="7BBD6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400" b="1" i="1" dirty="0" smtClean="0">
                <a:solidFill>
                  <a:schemeClr val="accent4">
                    <a:lumMod val="50000"/>
                  </a:schemeClr>
                </a:solidFill>
              </a:rPr>
              <a:t>Quotes about positive thinking, e.g. “A winner never quits”</a:t>
            </a:r>
            <a:endParaRPr lang="zh-HK" altLang="en-US" sz="1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25159" y="2897729"/>
            <a:ext cx="1675991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zh-HK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experience &amp; reflection</a:t>
            </a:r>
            <a:endParaRPr lang="zh-HK" altLang="en-US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476685" y="3463909"/>
            <a:ext cx="2616703" cy="12445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500" b="1" dirty="0" smtClean="0">
                <a:solidFill>
                  <a:schemeClr val="accent1">
                    <a:lumMod val="75000"/>
                  </a:schemeClr>
                </a:solidFill>
              </a:rPr>
              <a:t>Reflection on the text  </a:t>
            </a:r>
            <a:r>
              <a:rPr lang="en-US" altLang="zh-HK" sz="1500" b="1" i="1" dirty="0" smtClean="0">
                <a:solidFill>
                  <a:schemeClr val="accent1">
                    <a:lumMod val="75000"/>
                  </a:schemeClr>
                </a:solidFill>
              </a:rPr>
              <a:t>Positive Corner:</a:t>
            </a:r>
          </a:p>
          <a:p>
            <a:pPr algn="ctr"/>
            <a:r>
              <a:rPr lang="en-US" altLang="zh-HK" sz="1300" b="1" i="1" dirty="0" smtClean="0">
                <a:solidFill>
                  <a:srgbClr val="CC6600"/>
                </a:solidFill>
              </a:rPr>
              <a:t>working hard may result in slow gains but quitting results in nothing</a:t>
            </a:r>
            <a:endParaRPr lang="zh-HK" altLang="en-US" sz="1300" b="1" i="1" dirty="0">
              <a:solidFill>
                <a:srgbClr val="CC66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426668" y="2081668"/>
            <a:ext cx="2114456" cy="10219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5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Personal </a:t>
            </a:r>
            <a:r>
              <a:rPr lang="en-US" altLang="zh-HK" sz="1500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experience: </a:t>
            </a:r>
            <a:r>
              <a:rPr lang="en-US" altLang="zh-HK" sz="1300" b="1" i="1" dirty="0" smtClean="0">
                <a:solidFill>
                  <a:srgbClr val="CC6600"/>
                </a:solidFill>
              </a:rPr>
              <a:t>persisting in running training</a:t>
            </a:r>
            <a:endParaRPr lang="zh-HK" altLang="en-US" sz="1300" b="1" i="1" dirty="0">
              <a:solidFill>
                <a:srgbClr val="CC6600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98308" y="1187738"/>
            <a:ext cx="3269528" cy="344293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</a:t>
            </a:r>
            <a:r>
              <a:rPr lang="en-US" altLang="zh-HK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 map </a:t>
            </a:r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help you organise your thoughts and work out the logical </a:t>
            </a:r>
            <a:r>
              <a:rPr lang="en-US" altLang="zh-HK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</a:t>
            </a:r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lang="en-US" altLang="zh-HK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points.</a:t>
            </a:r>
            <a:endParaRPr lang="en-US" altLang="zh-HK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HK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HK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you have chosen your </a:t>
            </a:r>
            <a:r>
              <a:rPr lang="en-US" altLang="zh-HK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text, your </a:t>
            </a:r>
            <a:r>
              <a:rPr lang="en-US" altLang="zh-HK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theme and SOW, you may use the </a:t>
            </a:r>
            <a:r>
              <a:rPr lang="en-US" altLang="zh-HK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provided </a:t>
            </a:r>
            <a:r>
              <a:rPr lang="en-US" altLang="zh-HK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P.1 of the </a:t>
            </a:r>
            <a:r>
              <a:rPr lang="en-US" altLang="zh-HK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worksheet to </a:t>
            </a:r>
            <a:r>
              <a:rPr lang="en-US" altLang="zh-HK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your mind </a:t>
            </a:r>
            <a:r>
              <a:rPr lang="en-US" altLang="zh-HK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map.</a:t>
            </a:r>
            <a:endParaRPr lang="en-US" altLang="zh-HK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7690" y="5396144"/>
            <a:ext cx="682313" cy="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21102" y="2165713"/>
            <a:ext cx="10463842" cy="4580626"/>
          </a:xfrm>
          <a:prstGeom prst="roundRect">
            <a:avLst/>
          </a:prstGeom>
          <a:solidFill>
            <a:srgbClr val="A4E3E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ounded Rectangle 4"/>
          <p:cNvSpPr/>
          <p:nvPr/>
        </p:nvSpPr>
        <p:spPr>
          <a:xfrm>
            <a:off x="469900" y="877281"/>
            <a:ext cx="4978400" cy="6875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8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629" y="1715768"/>
            <a:ext cx="8946541" cy="865065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altLang="zh-HK" b="1" dirty="0">
                <a:solidFill>
                  <a:srgbClr val="002060"/>
                </a:solidFill>
              </a:rPr>
              <a:t>Y</a:t>
            </a:r>
            <a:r>
              <a:rPr lang="en-US" altLang="zh-HK" b="1" dirty="0" smtClean="0">
                <a:solidFill>
                  <a:srgbClr val="002060"/>
                </a:solidFill>
              </a:rPr>
              <a:t>our speech should  include three basic parts:</a:t>
            </a:r>
            <a:endParaRPr lang="zh-HK" alt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8</a:t>
            </a:fld>
            <a:endParaRPr lang="zh-HK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943725" y="877281"/>
            <a:ext cx="4636731" cy="7222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8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you </a:t>
            </a:r>
            <a:r>
              <a:rPr lang="en-US" altLang="zh-HK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can start </a:t>
            </a:r>
            <a:r>
              <a:rPr lang="en-US" altLang="zh-HK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researching and drafting </a:t>
            </a:r>
            <a:r>
              <a:rPr lang="en-US" altLang="zh-HK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your speech!</a:t>
            </a:r>
            <a:endParaRPr lang="zh-HK" altLang="en-US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2503785"/>
              </p:ext>
            </p:extLst>
          </p:nvPr>
        </p:nvGraphicFramePr>
        <p:xfrm>
          <a:off x="1540296" y="2680824"/>
          <a:ext cx="8647500" cy="378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639019" y="2792967"/>
            <a:ext cx="1751162" cy="985403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rgbClr val="002060"/>
                </a:solidFill>
              </a:rPr>
              <a:t>Opening</a:t>
            </a:r>
            <a:endParaRPr lang="zh-HK" altLang="en-US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39019" y="4080293"/>
            <a:ext cx="1751162" cy="966159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rgbClr val="002060"/>
                </a:solidFill>
              </a:rPr>
              <a:t>Body</a:t>
            </a:r>
            <a:endParaRPr lang="zh-HK" altLang="en-US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39019" y="5399474"/>
            <a:ext cx="1751162" cy="96172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rgbClr val="002060"/>
                </a:solidFill>
              </a:rPr>
              <a:t>Ending</a:t>
            </a:r>
            <a:endParaRPr lang="zh-HK" altLang="en-US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777" y="2209309"/>
            <a:ext cx="137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</a:rPr>
              <a:t>Purpose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6579">
            <a:off x="5244044" y="890567"/>
            <a:ext cx="1927458" cy="7550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91345" y="221540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 smtClean="0">
                <a:solidFill>
                  <a:srgbClr val="002060"/>
                </a:solidFill>
              </a:rPr>
              <a:t>Part</a:t>
            </a:r>
            <a:endParaRPr lang="zh-HK" alt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900" y="1020989"/>
            <a:ext cx="508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altLang="zh-HK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some concrete </a:t>
            </a:r>
            <a:r>
              <a:rPr lang="en-US" altLang="zh-HK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ideas </a:t>
            </a:r>
            <a:r>
              <a:rPr lang="en-US" altLang="zh-HK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generated,</a:t>
            </a:r>
            <a:endParaRPr lang="zh-HK" altLang="en-US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1345" y="264654"/>
            <a:ext cx="8398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rgbClr val="003366"/>
                </a:solidFill>
              </a:rPr>
              <a:t>Generating </a:t>
            </a:r>
            <a:r>
              <a:rPr lang="en-US" altLang="zh-HK" sz="2400" b="1" dirty="0" smtClean="0">
                <a:solidFill>
                  <a:srgbClr val="003366"/>
                </a:solidFill>
              </a:rPr>
              <a:t>ideas – Structure of a Motivational Speech </a:t>
            </a:r>
            <a:endParaRPr lang="zh-HK" altLang="en-US" sz="2400" b="1" dirty="0">
              <a:solidFill>
                <a:srgbClr val="003366"/>
              </a:solidFill>
            </a:endParaRPr>
          </a:p>
        </p:txBody>
      </p:sp>
      <p:pic>
        <p:nvPicPr>
          <p:cNvPr id="19" name="Picture 9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7690" y="5396144"/>
            <a:ext cx="682313" cy="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27011" y="121009"/>
            <a:ext cx="973797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b="1" dirty="0" smtClean="0">
                <a:solidFill>
                  <a:srgbClr val="005C2A"/>
                </a:solidFill>
              </a:rPr>
              <a:t>3. Opening </a:t>
            </a:r>
            <a:r>
              <a:rPr lang="en-US" altLang="zh-HK" b="1" dirty="0">
                <a:solidFill>
                  <a:srgbClr val="005C2A"/>
                </a:solidFill>
              </a:rPr>
              <a:t>– </a:t>
            </a:r>
            <a:r>
              <a:rPr lang="en-US" altLang="zh-HK" b="1" dirty="0" smtClean="0">
                <a:solidFill>
                  <a:srgbClr val="005C2A"/>
                </a:solidFill>
              </a:rPr>
              <a:t>Starting </a:t>
            </a:r>
            <a:r>
              <a:rPr lang="en-US" altLang="zh-HK" b="1" dirty="0">
                <a:solidFill>
                  <a:srgbClr val="005C2A"/>
                </a:solidFill>
              </a:rPr>
              <a:t>with a Hook</a:t>
            </a:r>
            <a:endParaRPr lang="zh-HK" altLang="en-US" b="1" dirty="0">
              <a:solidFill>
                <a:srgbClr val="005C2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46120" flipH="1">
            <a:off x="9313040" y="41279"/>
            <a:ext cx="998006" cy="12197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3776001-BCCA-46C4-B222-0333AA55D010}" type="slidenum">
              <a:rPr lang="zh-HK" altLang="en-US" smtClean="0"/>
              <a:t>9</a:t>
            </a:fld>
            <a:endParaRPr lang="zh-HK" alt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745157"/>
              </p:ext>
            </p:extLst>
          </p:nvPr>
        </p:nvGraphicFramePr>
        <p:xfrm>
          <a:off x="3653629" y="1948988"/>
          <a:ext cx="7247453" cy="499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5560" y="973485"/>
            <a:ext cx="10507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HK" sz="2000" b="1" dirty="0" smtClean="0">
                <a:solidFill>
                  <a:srgbClr val="002060"/>
                </a:solidFill>
              </a:rPr>
              <a:t>First impressions are important. When your key ideas are ready, try to think of a good opening to start your speech. A good opening usually involves a </a:t>
            </a:r>
            <a:r>
              <a:rPr lang="en-US" altLang="zh-HK" sz="2000" b="1" dirty="0" smtClean="0">
                <a:solidFill>
                  <a:schemeClr val="accent1">
                    <a:lumMod val="75000"/>
                  </a:schemeClr>
                </a:solidFill>
              </a:rPr>
              <a:t>hook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, which is a </a:t>
            </a:r>
            <a:r>
              <a:rPr lang="en-US" altLang="zh-HK" sz="2000" b="1" dirty="0" smtClean="0">
                <a:solidFill>
                  <a:schemeClr val="accent1">
                    <a:lumMod val="75000"/>
                  </a:schemeClr>
                </a:solidFill>
              </a:rPr>
              <a:t>presentation-opening tactic</a:t>
            </a:r>
            <a:r>
              <a:rPr lang="en-US" altLang="zh-HK" sz="2000" b="1" dirty="0" smtClean="0">
                <a:solidFill>
                  <a:srgbClr val="002060"/>
                </a:solidFill>
              </a:rPr>
              <a:t>, to engage the audience and get their attention.</a:t>
            </a:r>
            <a:endParaRPr lang="zh-HK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94797" y="3182471"/>
            <a:ext cx="2265454" cy="2190345"/>
          </a:xfrm>
          <a:prstGeom prst="ellipse">
            <a:avLst/>
          </a:prstGeom>
          <a:solidFill>
            <a:srgbClr val="DB7E45"/>
          </a:solidFill>
          <a:ln>
            <a:solidFill>
              <a:srgbClr val="D5813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TextBox 20"/>
          <p:cNvSpPr txBox="1"/>
          <p:nvPr/>
        </p:nvSpPr>
        <p:spPr>
          <a:xfrm rot="20118334">
            <a:off x="1690469" y="3171308"/>
            <a:ext cx="2269782" cy="22015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38958"/>
              </a:avLst>
            </a:prstTxWarp>
            <a:spAutoFit/>
          </a:bodyPr>
          <a:lstStyle/>
          <a:p>
            <a:pPr algn="ctr"/>
            <a:r>
              <a:rPr lang="en-US" altLang="zh-HK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lumMod val="40000"/>
                      <a:lumOff val="60000"/>
                      <a:alpha val="40000"/>
                    </a:schemeClr>
                  </a:glow>
                </a:effectLst>
              </a:rPr>
              <a:t>How to hook?</a:t>
            </a:r>
          </a:p>
          <a:p>
            <a:pPr algn="ctr"/>
            <a:endParaRPr lang="en-US" altLang="zh-HK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725225" y="3922754"/>
            <a:ext cx="223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to hook your audience</a:t>
            </a:r>
            <a:endParaRPr lang="zh-HK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251" y="2374526"/>
            <a:ext cx="100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HK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7451" y="3304901"/>
            <a:ext cx="100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HK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9654" y="4247976"/>
            <a:ext cx="100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HK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7450" y="5190379"/>
            <a:ext cx="100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zh-HK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0251" y="6132782"/>
            <a:ext cx="100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endParaRPr lang="zh-HK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06849" flipH="1">
            <a:off x="3582108" y="3876553"/>
            <a:ext cx="506336" cy="6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FF0000"/>
      </a:hlink>
      <a:folHlink>
        <a:srgbClr val="4F2F4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23698</TotalTime>
  <Words>2653</Words>
  <Application>Microsoft Office PowerPoint</Application>
  <PresentationFormat>寬螢幕</PresentationFormat>
  <Paragraphs>370</Paragraphs>
  <Slides>29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新細明體</vt:lpstr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Ion</vt:lpstr>
      <vt:lpstr>PowerPoint 簡報</vt:lpstr>
      <vt:lpstr>PowerPoint 簡報</vt:lpstr>
      <vt:lpstr>What is a Motivational Speech?</vt:lpstr>
      <vt:lpstr>How to Write a Motivational Speech?</vt:lpstr>
      <vt:lpstr>1. Determining the Central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Your Turn!</vt:lpstr>
      <vt:lpstr>PowerPoint 簡報</vt:lpstr>
      <vt:lpstr>PowerPoint 簡報</vt:lpstr>
      <vt:lpstr>Your Turn!</vt:lpstr>
      <vt:lpstr>PowerPoint 簡報</vt:lpstr>
      <vt:lpstr>PowerPoint 簡報</vt:lpstr>
      <vt:lpstr>Your Turn!</vt:lpstr>
      <vt:lpstr>PowerPoint 簡報</vt:lpstr>
      <vt:lpstr>How to Present a Motivational Speech Effectively?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SOW Motivational Talk Contest</dc:title>
  <dc:creator>CHENG, Lai-chun Jane</dc:creator>
  <cp:lastModifiedBy>CHU, Wai-lung</cp:lastModifiedBy>
  <cp:revision>394</cp:revision>
  <cp:lastPrinted>2022-09-30T04:25:22Z</cp:lastPrinted>
  <dcterms:created xsi:type="dcterms:W3CDTF">2022-09-13T04:01:50Z</dcterms:created>
  <dcterms:modified xsi:type="dcterms:W3CDTF">2023-03-22T09:45:07Z</dcterms:modified>
</cp:coreProperties>
</file>